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3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62" r:id="rId4"/>
    <p:sldMasterId id="2147483776" r:id="rId5"/>
    <p:sldMasterId id="2147483785" r:id="rId6"/>
    <p:sldMasterId id="2147483795" r:id="rId7"/>
  </p:sldMasterIdLst>
  <p:notesMasterIdLst>
    <p:notesMasterId r:id="rId18"/>
  </p:notesMasterIdLst>
  <p:sldIdLst>
    <p:sldId id="1411" r:id="rId8"/>
    <p:sldId id="1397" r:id="rId9"/>
    <p:sldId id="1398" r:id="rId10"/>
    <p:sldId id="1415" r:id="rId11"/>
    <p:sldId id="1416" r:id="rId12"/>
    <p:sldId id="1418" r:id="rId13"/>
    <p:sldId id="1419" r:id="rId14"/>
    <p:sldId id="1357" r:id="rId15"/>
    <p:sldId id="1135" r:id="rId16"/>
    <p:sldId id="1400" r:id="rId17"/>
  </p:sldIdLst>
  <p:sldSz cx="12192000" cy="6858000"/>
  <p:notesSz cx="6985000" cy="92837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196C0742-B830-455F-86F2-30C163125497}">
          <p14:sldIdLst>
            <p14:sldId id="1411"/>
            <p14:sldId id="1397"/>
            <p14:sldId id="1398"/>
            <p14:sldId id="1415"/>
            <p14:sldId id="1416"/>
            <p14:sldId id="1418"/>
            <p14:sldId id="1419"/>
            <p14:sldId id="1357"/>
            <p14:sldId id="1135"/>
            <p14:sldId id="1400"/>
          </p14:sldIdLst>
        </p14:section>
        <p14:section name="Untitled Section" id="{0FC1FF40-E33B-44CD-9835-1E91CFBE0606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, Michelle K" initials="MMK" lastIdx="4" clrIdx="0">
    <p:extLst>
      <p:ext uri="{19B8F6BF-5375-455C-9EA6-DF929625EA0E}">
        <p15:presenceInfo xmlns:p15="http://schemas.microsoft.com/office/powerpoint/2012/main" userId="S-1-5-21-19610888-2120439649-608991905-219974" providerId="AD"/>
      </p:ext>
    </p:extLst>
  </p:cmAuthor>
  <p:cmAuthor id="2" name="Drgona, Jan" initials="DJ" lastIdx="2" clrIdx="1">
    <p:extLst>
      <p:ext uri="{19B8F6BF-5375-455C-9EA6-DF929625EA0E}">
        <p15:presenceInfo xmlns:p15="http://schemas.microsoft.com/office/powerpoint/2012/main" userId="S::jan.drgona@pnnl.gov::8107277a-43fb-42e1-8aa0-684adf187181" providerId="AD"/>
      </p:ext>
    </p:extLst>
  </p:cmAuthor>
  <p:cmAuthor id="3" name="Morse, Joanna R" initials="MJR" lastIdx="14" clrIdx="2">
    <p:extLst>
      <p:ext uri="{19B8F6BF-5375-455C-9EA6-DF929625EA0E}">
        <p15:presenceInfo xmlns:p15="http://schemas.microsoft.com/office/powerpoint/2012/main" userId="S::joanna.morse@pnnl.gov::ed91b46c-050e-43a6-841f-2ee7acac37f4" providerId="AD"/>
      </p:ext>
    </p:extLst>
  </p:cmAuthor>
  <p:cmAuthor id="4" name="Blake, Jennifer" initials="BJ" lastIdx="13" clrIdx="3">
    <p:extLst>
      <p:ext uri="{19B8F6BF-5375-455C-9EA6-DF929625EA0E}">
        <p15:presenceInfo xmlns:p15="http://schemas.microsoft.com/office/powerpoint/2012/main" userId="S::Jennifer.Blake@pnnl.gov::18c46799-5b14-4629-b3db-32d9fb0f43bf" providerId="AD"/>
      </p:ext>
    </p:extLst>
  </p:cmAuthor>
  <p:cmAuthor id="5" name="Machart, Kelly A" initials="MKA" lastIdx="1" clrIdx="4">
    <p:extLst>
      <p:ext uri="{19B8F6BF-5375-455C-9EA6-DF929625EA0E}">
        <p15:presenceInfo xmlns:p15="http://schemas.microsoft.com/office/powerpoint/2012/main" userId="S::kelly.machart@pnnl.gov::63c5e562-4ac0-486d-96bf-22c8ea1cf91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9EDDEC"/>
    <a:srgbClr val="249EBB"/>
    <a:srgbClr val="FF5854"/>
    <a:srgbClr val="007B18"/>
    <a:srgbClr val="007116"/>
    <a:srgbClr val="1549AF"/>
    <a:srgbClr val="0432FF"/>
    <a:srgbClr val="790221"/>
    <a:srgbClr val="2271FF"/>
    <a:srgbClr val="6162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3E4A730-F704-4B7C-B4A6-786A150EABB7}" v="35" dt="2022-06-09T12:15:37.543"/>
  </p1510:revLst>
</p1510:revInfo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99" autoAdjust="0"/>
    <p:restoredTop sz="88707" autoAdjust="0"/>
  </p:normalViewPr>
  <p:slideViewPr>
    <p:cSldViewPr snapToGrid="0" snapToObjects="1">
      <p:cViewPr>
        <p:scale>
          <a:sx n="87" d="100"/>
          <a:sy n="87" d="100"/>
        </p:scale>
        <p:origin x="24" y="2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83" d="100"/>
          <a:sy n="83" d="100"/>
        </p:scale>
        <p:origin x="3960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24" Type="http://schemas.microsoft.com/office/2016/11/relationships/changesInfo" Target="changesInfos/changesInfo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tableStyles" Target="tableStyles.xml"/><Relationship Id="rId10" Type="http://schemas.openxmlformats.org/officeDocument/2006/relationships/slide" Target="slides/slide3.xml"/><Relationship Id="rId19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rgona, Jan" userId="8107277a-43fb-42e1-8aa0-684adf187181" providerId="ADAL" clId="{D3E4A730-F704-4B7C-B4A6-786A150EABB7}"/>
    <pc:docChg chg="undo redo custSel addSld delSld modSld sldOrd modSection">
      <pc:chgData name="Drgona, Jan" userId="8107277a-43fb-42e1-8aa0-684adf187181" providerId="ADAL" clId="{D3E4A730-F704-4B7C-B4A6-786A150EABB7}" dt="2022-06-09T12:17:09.365" v="1508" actId="6549"/>
      <pc:docMkLst>
        <pc:docMk/>
      </pc:docMkLst>
      <pc:sldChg chg="del">
        <pc:chgData name="Drgona, Jan" userId="8107277a-43fb-42e1-8aa0-684adf187181" providerId="ADAL" clId="{D3E4A730-F704-4B7C-B4A6-786A150EABB7}" dt="2022-06-09T11:29:03.356" v="0" actId="47"/>
        <pc:sldMkLst>
          <pc:docMk/>
          <pc:sldMk cId="1244961172" sldId="273"/>
        </pc:sldMkLst>
      </pc:sldChg>
      <pc:sldChg chg="del">
        <pc:chgData name="Drgona, Jan" userId="8107277a-43fb-42e1-8aa0-684adf187181" providerId="ADAL" clId="{D3E4A730-F704-4B7C-B4A6-786A150EABB7}" dt="2022-06-09T11:30:35.875" v="10" actId="47"/>
        <pc:sldMkLst>
          <pc:docMk/>
          <pc:sldMk cId="2150487817" sldId="1085"/>
        </pc:sldMkLst>
      </pc:sldChg>
      <pc:sldChg chg="del">
        <pc:chgData name="Drgona, Jan" userId="8107277a-43fb-42e1-8aa0-684adf187181" providerId="ADAL" clId="{D3E4A730-F704-4B7C-B4A6-786A150EABB7}" dt="2022-06-09T11:58:57.219" v="1107" actId="47"/>
        <pc:sldMkLst>
          <pc:docMk/>
          <pc:sldMk cId="3108212472" sldId="1092"/>
        </pc:sldMkLst>
      </pc:sldChg>
      <pc:sldChg chg="modSp del mod">
        <pc:chgData name="Drgona, Jan" userId="8107277a-43fb-42e1-8aa0-684adf187181" providerId="ADAL" clId="{D3E4A730-F704-4B7C-B4A6-786A150EABB7}" dt="2022-06-09T11:58:55.923" v="1106" actId="47"/>
        <pc:sldMkLst>
          <pc:docMk/>
          <pc:sldMk cId="2128004020" sldId="1100"/>
        </pc:sldMkLst>
        <pc:spChg chg="mod">
          <ac:chgData name="Drgona, Jan" userId="8107277a-43fb-42e1-8aa0-684adf187181" providerId="ADAL" clId="{D3E4A730-F704-4B7C-B4A6-786A150EABB7}" dt="2022-06-09T11:36:12.026" v="221" actId="255"/>
          <ac:spMkLst>
            <pc:docMk/>
            <pc:sldMk cId="2128004020" sldId="1100"/>
            <ac:spMk id="2" creationId="{7F5FD97D-AD65-A14D-A584-DF7F474A1613}"/>
          </ac:spMkLst>
        </pc:spChg>
      </pc:sldChg>
      <pc:sldChg chg="del">
        <pc:chgData name="Drgona, Jan" userId="8107277a-43fb-42e1-8aa0-684adf187181" providerId="ADAL" clId="{D3E4A730-F704-4B7C-B4A6-786A150EABB7}" dt="2022-06-09T11:30:35.875" v="10" actId="47"/>
        <pc:sldMkLst>
          <pc:docMk/>
          <pc:sldMk cId="328018078" sldId="1116"/>
        </pc:sldMkLst>
      </pc:sldChg>
      <pc:sldChg chg="del">
        <pc:chgData name="Drgona, Jan" userId="8107277a-43fb-42e1-8aa0-684adf187181" providerId="ADAL" clId="{D3E4A730-F704-4B7C-B4A6-786A150EABB7}" dt="2022-06-09T11:58:58.644" v="1108" actId="47"/>
        <pc:sldMkLst>
          <pc:docMk/>
          <pc:sldMk cId="1152154647" sldId="1117"/>
        </pc:sldMkLst>
      </pc:sldChg>
      <pc:sldChg chg="modSp mod">
        <pc:chgData name="Drgona, Jan" userId="8107277a-43fb-42e1-8aa0-684adf187181" providerId="ADAL" clId="{D3E4A730-F704-4B7C-B4A6-786A150EABB7}" dt="2022-06-09T12:17:09.365" v="1508" actId="6549"/>
        <pc:sldMkLst>
          <pc:docMk/>
          <pc:sldMk cId="2857836351" sldId="1135"/>
        </pc:sldMkLst>
        <pc:spChg chg="mod">
          <ac:chgData name="Drgona, Jan" userId="8107277a-43fb-42e1-8aa0-684adf187181" providerId="ADAL" clId="{D3E4A730-F704-4B7C-B4A6-786A150EABB7}" dt="2022-06-09T12:17:09.365" v="1508" actId="6549"/>
          <ac:spMkLst>
            <pc:docMk/>
            <pc:sldMk cId="2857836351" sldId="1135"/>
            <ac:spMk id="2" creationId="{D22BFC1C-00D1-4843-95DB-A3E3087F3522}"/>
          </ac:spMkLst>
        </pc:spChg>
        <pc:spChg chg="mod">
          <ac:chgData name="Drgona, Jan" userId="8107277a-43fb-42e1-8aa0-684adf187181" providerId="ADAL" clId="{D3E4A730-F704-4B7C-B4A6-786A150EABB7}" dt="2022-06-09T11:30:13.770" v="9" actId="6549"/>
          <ac:spMkLst>
            <pc:docMk/>
            <pc:sldMk cId="2857836351" sldId="1135"/>
            <ac:spMk id="13" creationId="{A31A1DCA-581A-2A45-9F44-69EF7D36DA5E}"/>
          </ac:spMkLst>
        </pc:spChg>
      </pc:sldChg>
      <pc:sldChg chg="del">
        <pc:chgData name="Drgona, Jan" userId="8107277a-43fb-42e1-8aa0-684adf187181" providerId="ADAL" clId="{D3E4A730-F704-4B7C-B4A6-786A150EABB7}" dt="2022-06-09T11:30:35.875" v="10" actId="47"/>
        <pc:sldMkLst>
          <pc:docMk/>
          <pc:sldMk cId="2415648056" sldId="1138"/>
        </pc:sldMkLst>
      </pc:sldChg>
      <pc:sldChg chg="del">
        <pc:chgData name="Drgona, Jan" userId="8107277a-43fb-42e1-8aa0-684adf187181" providerId="ADAL" clId="{D3E4A730-F704-4B7C-B4A6-786A150EABB7}" dt="2022-06-09T11:29:03.356" v="0" actId="47"/>
        <pc:sldMkLst>
          <pc:docMk/>
          <pc:sldMk cId="1309659687" sldId="1139"/>
        </pc:sldMkLst>
      </pc:sldChg>
      <pc:sldChg chg="del">
        <pc:chgData name="Drgona, Jan" userId="8107277a-43fb-42e1-8aa0-684adf187181" providerId="ADAL" clId="{D3E4A730-F704-4B7C-B4A6-786A150EABB7}" dt="2022-06-09T11:29:29.198" v="5" actId="47"/>
        <pc:sldMkLst>
          <pc:docMk/>
          <pc:sldMk cId="3588078647" sldId="1165"/>
        </pc:sldMkLst>
      </pc:sldChg>
      <pc:sldChg chg="del">
        <pc:chgData name="Drgona, Jan" userId="8107277a-43fb-42e1-8aa0-684adf187181" providerId="ADAL" clId="{D3E4A730-F704-4B7C-B4A6-786A150EABB7}" dt="2022-06-09T11:29:03.356" v="0" actId="47"/>
        <pc:sldMkLst>
          <pc:docMk/>
          <pc:sldMk cId="2998728626" sldId="1166"/>
        </pc:sldMkLst>
      </pc:sldChg>
      <pc:sldChg chg="modSp mod">
        <pc:chgData name="Drgona, Jan" userId="8107277a-43fb-42e1-8aa0-684adf187181" providerId="ADAL" clId="{D3E4A730-F704-4B7C-B4A6-786A150EABB7}" dt="2022-06-09T11:33:49.049" v="135" actId="20577"/>
        <pc:sldMkLst>
          <pc:docMk/>
          <pc:sldMk cId="651697254" sldId="1357"/>
        </pc:sldMkLst>
        <pc:spChg chg="mod">
          <ac:chgData name="Drgona, Jan" userId="8107277a-43fb-42e1-8aa0-684adf187181" providerId="ADAL" clId="{D3E4A730-F704-4B7C-B4A6-786A150EABB7}" dt="2022-06-09T11:33:49.049" v="135" actId="20577"/>
          <ac:spMkLst>
            <pc:docMk/>
            <pc:sldMk cId="651697254" sldId="1357"/>
            <ac:spMk id="3" creationId="{C02DDCAC-DB40-42AA-84D5-1F56C162BF1B}"/>
          </ac:spMkLst>
        </pc:spChg>
      </pc:sldChg>
      <pc:sldChg chg="del">
        <pc:chgData name="Drgona, Jan" userId="8107277a-43fb-42e1-8aa0-684adf187181" providerId="ADAL" clId="{D3E4A730-F704-4B7C-B4A6-786A150EABB7}" dt="2022-06-09T11:30:35.875" v="10" actId="47"/>
        <pc:sldMkLst>
          <pc:docMk/>
          <pc:sldMk cId="1331832614" sldId="1365"/>
        </pc:sldMkLst>
      </pc:sldChg>
      <pc:sldChg chg="addSp delSp modSp mod">
        <pc:chgData name="Drgona, Jan" userId="8107277a-43fb-42e1-8aa0-684adf187181" providerId="ADAL" clId="{D3E4A730-F704-4B7C-B4A6-786A150EABB7}" dt="2022-06-09T12:08:33.626" v="1291" actId="1076"/>
        <pc:sldMkLst>
          <pc:docMk/>
          <pc:sldMk cId="190876220" sldId="1397"/>
        </pc:sldMkLst>
        <pc:spChg chg="mod">
          <ac:chgData name="Drgona, Jan" userId="8107277a-43fb-42e1-8aa0-684adf187181" providerId="ADAL" clId="{D3E4A730-F704-4B7C-B4A6-786A150EABB7}" dt="2022-06-09T11:59:25.583" v="1127" actId="20577"/>
          <ac:spMkLst>
            <pc:docMk/>
            <pc:sldMk cId="190876220" sldId="1397"/>
            <ac:spMk id="3" creationId="{701493D0-6FC9-4F74-9234-5244E31A139F}"/>
          </ac:spMkLst>
        </pc:spChg>
        <pc:spChg chg="mod">
          <ac:chgData name="Drgona, Jan" userId="8107277a-43fb-42e1-8aa0-684adf187181" providerId="ADAL" clId="{D3E4A730-F704-4B7C-B4A6-786A150EABB7}" dt="2022-06-09T12:08:21.887" v="1270" actId="1036"/>
          <ac:spMkLst>
            <pc:docMk/>
            <pc:sldMk cId="190876220" sldId="1397"/>
            <ac:spMk id="8" creationId="{7DC219F7-A7F6-4889-98BF-9A9B5DAA368E}"/>
          </ac:spMkLst>
        </pc:spChg>
        <pc:spChg chg="mod">
          <ac:chgData name="Drgona, Jan" userId="8107277a-43fb-42e1-8aa0-684adf187181" providerId="ADAL" clId="{D3E4A730-F704-4B7C-B4A6-786A150EABB7}" dt="2022-06-09T12:08:33.626" v="1291" actId="1076"/>
          <ac:spMkLst>
            <pc:docMk/>
            <pc:sldMk cId="190876220" sldId="1397"/>
            <ac:spMk id="15" creationId="{E5EF22F9-2595-4D03-A095-8F06FAEF3FE2}"/>
          </ac:spMkLst>
        </pc:spChg>
        <pc:spChg chg="mod">
          <ac:chgData name="Drgona, Jan" userId="8107277a-43fb-42e1-8aa0-684adf187181" providerId="ADAL" clId="{D3E4A730-F704-4B7C-B4A6-786A150EABB7}" dt="2022-06-09T12:08:19.535" v="1268" actId="1036"/>
          <ac:spMkLst>
            <pc:docMk/>
            <pc:sldMk cId="190876220" sldId="1397"/>
            <ac:spMk id="19" creationId="{2B441696-F822-44F9-9219-D711F8BB6D2F}"/>
          </ac:spMkLst>
        </pc:spChg>
        <pc:spChg chg="add del mod">
          <ac:chgData name="Drgona, Jan" userId="8107277a-43fb-42e1-8aa0-684adf187181" providerId="ADAL" clId="{D3E4A730-F704-4B7C-B4A6-786A150EABB7}" dt="2022-06-09T12:06:09.665" v="1179" actId="478"/>
          <ac:spMkLst>
            <pc:docMk/>
            <pc:sldMk cId="190876220" sldId="1397"/>
            <ac:spMk id="21" creationId="{CAF6A46B-56CC-476E-B970-40BCDBAAB948}"/>
          </ac:spMkLst>
        </pc:spChg>
        <pc:spChg chg="add mod">
          <ac:chgData name="Drgona, Jan" userId="8107277a-43fb-42e1-8aa0-684adf187181" providerId="ADAL" clId="{D3E4A730-F704-4B7C-B4A6-786A150EABB7}" dt="2022-06-09T12:08:15.138" v="1263" actId="1036"/>
          <ac:spMkLst>
            <pc:docMk/>
            <pc:sldMk cId="190876220" sldId="1397"/>
            <ac:spMk id="22" creationId="{9B4A37AC-3107-4013-B8FD-A1D95470663A}"/>
          </ac:spMkLst>
        </pc:spChg>
        <pc:picChg chg="mod">
          <ac:chgData name="Drgona, Jan" userId="8107277a-43fb-42e1-8aa0-684adf187181" providerId="ADAL" clId="{D3E4A730-F704-4B7C-B4A6-786A150EABB7}" dt="2022-06-09T12:08:19.535" v="1268" actId="1036"/>
          <ac:picMkLst>
            <pc:docMk/>
            <pc:sldMk cId="190876220" sldId="1397"/>
            <ac:picMk id="5" creationId="{D9D12D3C-A15B-4052-A08A-2DBD8B58F175}"/>
          </ac:picMkLst>
        </pc:picChg>
        <pc:picChg chg="add mod">
          <ac:chgData name="Drgona, Jan" userId="8107277a-43fb-42e1-8aa0-684adf187181" providerId="ADAL" clId="{D3E4A730-F704-4B7C-B4A6-786A150EABB7}" dt="2022-06-09T12:08:25.246" v="1290" actId="1037"/>
          <ac:picMkLst>
            <pc:docMk/>
            <pc:sldMk cId="190876220" sldId="1397"/>
            <ac:picMk id="6" creationId="{07D78124-1AF9-43D6-8A93-750EF5E0DF53}"/>
          </ac:picMkLst>
        </pc:picChg>
        <pc:picChg chg="mod modCrop">
          <ac:chgData name="Drgona, Jan" userId="8107277a-43fb-42e1-8aa0-684adf187181" providerId="ADAL" clId="{D3E4A730-F704-4B7C-B4A6-786A150EABB7}" dt="2022-06-09T12:08:21.887" v="1270" actId="1036"/>
          <ac:picMkLst>
            <pc:docMk/>
            <pc:sldMk cId="190876220" sldId="1397"/>
            <ac:picMk id="7" creationId="{E6F64C9F-1B2C-4A7D-BB53-44AF0B5E4AB9}"/>
          </ac:picMkLst>
        </pc:picChg>
        <pc:picChg chg="add mod">
          <ac:chgData name="Drgona, Jan" userId="8107277a-43fb-42e1-8aa0-684adf187181" providerId="ADAL" clId="{D3E4A730-F704-4B7C-B4A6-786A150EABB7}" dt="2022-06-09T12:08:12.171" v="1254" actId="1035"/>
          <ac:picMkLst>
            <pc:docMk/>
            <pc:sldMk cId="190876220" sldId="1397"/>
            <ac:picMk id="10" creationId="{1A3BFEF2-1B4A-4A35-B73D-EDEF70DCC8D3}"/>
          </ac:picMkLst>
        </pc:picChg>
        <pc:picChg chg="del">
          <ac:chgData name="Drgona, Jan" userId="8107277a-43fb-42e1-8aa0-684adf187181" providerId="ADAL" clId="{D3E4A730-F704-4B7C-B4A6-786A150EABB7}" dt="2022-06-09T12:01:11.388" v="1135" actId="478"/>
          <ac:picMkLst>
            <pc:docMk/>
            <pc:sldMk cId="190876220" sldId="1397"/>
            <ac:picMk id="14" creationId="{D2F1BC11-2D3D-4056-8505-B6F2F0CB715B}"/>
          </ac:picMkLst>
        </pc:picChg>
        <pc:picChg chg="add del mod">
          <ac:chgData name="Drgona, Jan" userId="8107277a-43fb-42e1-8aa0-684adf187181" providerId="ADAL" clId="{D3E4A730-F704-4B7C-B4A6-786A150EABB7}" dt="2022-06-09T12:03:20.560" v="1151" actId="478"/>
          <ac:picMkLst>
            <pc:docMk/>
            <pc:sldMk cId="190876220" sldId="1397"/>
            <ac:picMk id="16" creationId="{0A33C865-30FA-4472-9FA2-7EF534829DD4}"/>
          </ac:picMkLst>
        </pc:picChg>
        <pc:picChg chg="mod">
          <ac:chgData name="Drgona, Jan" userId="8107277a-43fb-42e1-8aa0-684adf187181" providerId="ADAL" clId="{D3E4A730-F704-4B7C-B4A6-786A150EABB7}" dt="2022-06-09T12:06:19.215" v="1181" actId="14100"/>
          <ac:picMkLst>
            <pc:docMk/>
            <pc:sldMk cId="190876220" sldId="1397"/>
            <ac:picMk id="17" creationId="{3E4F817B-0BB6-45FA-9E35-9632848B9C81}"/>
          </ac:picMkLst>
        </pc:picChg>
        <pc:picChg chg="del">
          <ac:chgData name="Drgona, Jan" userId="8107277a-43fb-42e1-8aa0-684adf187181" providerId="ADAL" clId="{D3E4A730-F704-4B7C-B4A6-786A150EABB7}" dt="2022-06-09T12:01:10.711" v="1134" actId="478"/>
          <ac:picMkLst>
            <pc:docMk/>
            <pc:sldMk cId="190876220" sldId="1397"/>
            <ac:picMk id="18" creationId="{DC08389C-1CF9-4D0B-8CC6-2F4EED909643}"/>
          </ac:picMkLst>
        </pc:picChg>
        <pc:picChg chg="mod">
          <ac:chgData name="Drgona, Jan" userId="8107277a-43fb-42e1-8aa0-684adf187181" providerId="ADAL" clId="{D3E4A730-F704-4B7C-B4A6-786A150EABB7}" dt="2022-06-09T12:08:21.887" v="1270" actId="1036"/>
          <ac:picMkLst>
            <pc:docMk/>
            <pc:sldMk cId="190876220" sldId="1397"/>
            <ac:picMk id="20" creationId="{FA3B2187-E482-4B51-BFC7-6D9D58FC6BE6}"/>
          </ac:picMkLst>
        </pc:picChg>
      </pc:sldChg>
      <pc:sldChg chg="modSp mod">
        <pc:chgData name="Drgona, Jan" userId="8107277a-43fb-42e1-8aa0-684adf187181" providerId="ADAL" clId="{D3E4A730-F704-4B7C-B4A6-786A150EABB7}" dt="2022-06-09T11:36:40.646" v="226" actId="255"/>
        <pc:sldMkLst>
          <pc:docMk/>
          <pc:sldMk cId="3957334657" sldId="1398"/>
        </pc:sldMkLst>
        <pc:spChg chg="mod">
          <ac:chgData name="Drgona, Jan" userId="8107277a-43fb-42e1-8aa0-684adf187181" providerId="ADAL" clId="{D3E4A730-F704-4B7C-B4A6-786A150EABB7}" dt="2022-06-09T11:36:40.646" v="226" actId="255"/>
          <ac:spMkLst>
            <pc:docMk/>
            <pc:sldMk cId="3957334657" sldId="1398"/>
            <ac:spMk id="3" creationId="{701493D0-6FC9-4F74-9234-5244E31A139F}"/>
          </ac:spMkLst>
        </pc:spChg>
      </pc:sldChg>
      <pc:sldChg chg="del">
        <pc:chgData name="Drgona, Jan" userId="8107277a-43fb-42e1-8aa0-684adf187181" providerId="ADAL" clId="{D3E4A730-F704-4B7C-B4A6-786A150EABB7}" dt="2022-06-09T11:29:03.356" v="0" actId="47"/>
        <pc:sldMkLst>
          <pc:docMk/>
          <pc:sldMk cId="4167338639" sldId="1399"/>
        </pc:sldMkLst>
      </pc:sldChg>
      <pc:sldChg chg="del">
        <pc:chgData name="Drgona, Jan" userId="8107277a-43fb-42e1-8aa0-684adf187181" providerId="ADAL" clId="{D3E4A730-F704-4B7C-B4A6-786A150EABB7}" dt="2022-06-09T11:29:07.793" v="1" actId="47"/>
        <pc:sldMkLst>
          <pc:docMk/>
          <pc:sldMk cId="2811066054" sldId="1401"/>
        </pc:sldMkLst>
      </pc:sldChg>
      <pc:sldChg chg="del">
        <pc:chgData name="Drgona, Jan" userId="8107277a-43fb-42e1-8aa0-684adf187181" providerId="ADAL" clId="{D3E4A730-F704-4B7C-B4A6-786A150EABB7}" dt="2022-06-09T11:29:08.974" v="2" actId="47"/>
        <pc:sldMkLst>
          <pc:docMk/>
          <pc:sldMk cId="3269200713" sldId="1405"/>
        </pc:sldMkLst>
      </pc:sldChg>
      <pc:sldChg chg="del">
        <pc:chgData name="Drgona, Jan" userId="8107277a-43fb-42e1-8aa0-684adf187181" providerId="ADAL" clId="{D3E4A730-F704-4B7C-B4A6-786A150EABB7}" dt="2022-06-09T11:58:51.518" v="1105" actId="47"/>
        <pc:sldMkLst>
          <pc:docMk/>
          <pc:sldMk cId="43364855" sldId="1409"/>
        </pc:sldMkLst>
      </pc:sldChg>
      <pc:sldChg chg="modSp mod ord">
        <pc:chgData name="Drgona, Jan" userId="8107277a-43fb-42e1-8aa0-684adf187181" providerId="ADAL" clId="{D3E4A730-F704-4B7C-B4A6-786A150EABB7}" dt="2022-06-09T11:59:11.678" v="1124" actId="255"/>
        <pc:sldMkLst>
          <pc:docMk/>
          <pc:sldMk cId="827228915" sldId="1411"/>
        </pc:sldMkLst>
        <pc:spChg chg="mod">
          <ac:chgData name="Drgona, Jan" userId="8107277a-43fb-42e1-8aa0-684adf187181" providerId="ADAL" clId="{D3E4A730-F704-4B7C-B4A6-786A150EABB7}" dt="2022-06-09T11:59:11.678" v="1124" actId="255"/>
          <ac:spMkLst>
            <pc:docMk/>
            <pc:sldMk cId="827228915" sldId="1411"/>
            <ac:spMk id="3" creationId="{C02DDCAC-DB40-42AA-84D5-1F56C162BF1B}"/>
          </ac:spMkLst>
        </pc:spChg>
      </pc:sldChg>
      <pc:sldChg chg="del">
        <pc:chgData name="Drgona, Jan" userId="8107277a-43fb-42e1-8aa0-684adf187181" providerId="ADAL" clId="{D3E4A730-F704-4B7C-B4A6-786A150EABB7}" dt="2022-06-09T11:30:35.875" v="10" actId="47"/>
        <pc:sldMkLst>
          <pc:docMk/>
          <pc:sldMk cId="1433152161" sldId="1412"/>
        </pc:sldMkLst>
      </pc:sldChg>
      <pc:sldChg chg="del">
        <pc:chgData name="Drgona, Jan" userId="8107277a-43fb-42e1-8aa0-684adf187181" providerId="ADAL" clId="{D3E4A730-F704-4B7C-B4A6-786A150EABB7}" dt="2022-06-09T11:30:01.699" v="6" actId="47"/>
        <pc:sldMkLst>
          <pc:docMk/>
          <pc:sldMk cId="4255072086" sldId="1414"/>
        </pc:sldMkLst>
      </pc:sldChg>
      <pc:sldChg chg="modSp mod ord modShow">
        <pc:chgData name="Drgona, Jan" userId="8107277a-43fb-42e1-8aa0-684adf187181" providerId="ADAL" clId="{D3E4A730-F704-4B7C-B4A6-786A150EABB7}" dt="2022-06-09T12:01:44.025" v="1143"/>
        <pc:sldMkLst>
          <pc:docMk/>
          <pc:sldMk cId="2343652363" sldId="1415"/>
        </pc:sldMkLst>
        <pc:spChg chg="mod">
          <ac:chgData name="Drgona, Jan" userId="8107277a-43fb-42e1-8aa0-684adf187181" providerId="ADAL" clId="{D3E4A730-F704-4B7C-B4A6-786A150EABB7}" dt="2022-06-09T11:36:35.795" v="225" actId="255"/>
          <ac:spMkLst>
            <pc:docMk/>
            <pc:sldMk cId="2343652363" sldId="1415"/>
            <ac:spMk id="3" creationId="{46BBFD00-1196-47CD-98F7-E63F3F096503}"/>
          </ac:spMkLst>
        </pc:spChg>
      </pc:sldChg>
      <pc:sldChg chg="addSp delSp modSp mod">
        <pc:chgData name="Drgona, Jan" userId="8107277a-43fb-42e1-8aa0-684adf187181" providerId="ADAL" clId="{D3E4A730-F704-4B7C-B4A6-786A150EABB7}" dt="2022-06-09T12:16:42.568" v="1506" actId="20577"/>
        <pc:sldMkLst>
          <pc:docMk/>
          <pc:sldMk cId="1308743126" sldId="1416"/>
        </pc:sldMkLst>
        <pc:spChg chg="mod">
          <ac:chgData name="Drgona, Jan" userId="8107277a-43fb-42e1-8aa0-684adf187181" providerId="ADAL" clId="{D3E4A730-F704-4B7C-B4A6-786A150EABB7}" dt="2022-06-09T12:13:22.647" v="1357" actId="6549"/>
          <ac:spMkLst>
            <pc:docMk/>
            <pc:sldMk cId="1308743126" sldId="1416"/>
            <ac:spMk id="3" creationId="{82900DBC-2E1F-46F6-8879-C780EF5D11E0}"/>
          </ac:spMkLst>
        </pc:spChg>
        <pc:spChg chg="mod">
          <ac:chgData name="Drgona, Jan" userId="8107277a-43fb-42e1-8aa0-684adf187181" providerId="ADAL" clId="{D3E4A730-F704-4B7C-B4A6-786A150EABB7}" dt="2022-06-09T12:15:27.277" v="1440" actId="1076"/>
          <ac:spMkLst>
            <pc:docMk/>
            <pc:sldMk cId="1308743126" sldId="1416"/>
            <ac:spMk id="6" creationId="{7C8BCD59-C906-4EEF-84E3-34A50C620A4D}"/>
          </ac:spMkLst>
        </pc:spChg>
        <pc:spChg chg="add mod">
          <ac:chgData name="Drgona, Jan" userId="8107277a-43fb-42e1-8aa0-684adf187181" providerId="ADAL" clId="{D3E4A730-F704-4B7C-B4A6-786A150EABB7}" dt="2022-06-09T12:16:42.568" v="1506" actId="20577"/>
          <ac:spMkLst>
            <pc:docMk/>
            <pc:sldMk cId="1308743126" sldId="1416"/>
            <ac:spMk id="11" creationId="{0F0BAB68-18E8-4BEC-B9A8-7E0725F29B55}"/>
          </ac:spMkLst>
        </pc:spChg>
        <pc:spChg chg="add mod">
          <ac:chgData name="Drgona, Jan" userId="8107277a-43fb-42e1-8aa0-684adf187181" providerId="ADAL" clId="{D3E4A730-F704-4B7C-B4A6-786A150EABB7}" dt="2022-06-09T12:15:01.873" v="1432" actId="1076"/>
          <ac:spMkLst>
            <pc:docMk/>
            <pc:sldMk cId="1308743126" sldId="1416"/>
            <ac:spMk id="13" creationId="{F63234E4-1C9D-411E-A1FC-7C600FE54906}"/>
          </ac:spMkLst>
        </pc:spChg>
        <pc:spChg chg="add mod">
          <ac:chgData name="Drgona, Jan" userId="8107277a-43fb-42e1-8aa0-684adf187181" providerId="ADAL" clId="{D3E4A730-F704-4B7C-B4A6-786A150EABB7}" dt="2022-06-09T12:16:17.035" v="1472" actId="1076"/>
          <ac:spMkLst>
            <pc:docMk/>
            <pc:sldMk cId="1308743126" sldId="1416"/>
            <ac:spMk id="15" creationId="{8E9045B6-273A-418C-8D58-F5DB9114DD05}"/>
          </ac:spMkLst>
        </pc:spChg>
        <pc:picChg chg="add mod">
          <ac:chgData name="Drgona, Jan" userId="8107277a-43fb-42e1-8aa0-684adf187181" providerId="ADAL" clId="{D3E4A730-F704-4B7C-B4A6-786A150EABB7}" dt="2022-06-09T12:15:17.753" v="1438" actId="1076"/>
          <ac:picMkLst>
            <pc:docMk/>
            <pc:sldMk cId="1308743126" sldId="1416"/>
            <ac:picMk id="5" creationId="{47D76B4E-2091-442E-8DD0-0BB447B1D4D1}"/>
          </ac:picMkLst>
        </pc:picChg>
        <pc:picChg chg="mod">
          <ac:chgData name="Drgona, Jan" userId="8107277a-43fb-42e1-8aa0-684adf187181" providerId="ADAL" clId="{D3E4A730-F704-4B7C-B4A6-786A150EABB7}" dt="2022-06-09T12:13:40.674" v="1361" actId="1076"/>
          <ac:picMkLst>
            <pc:docMk/>
            <pc:sldMk cId="1308743126" sldId="1416"/>
            <ac:picMk id="8" creationId="{6E229EFB-CCDD-49FB-ABEA-4CF6230BDE2D}"/>
          </ac:picMkLst>
        </pc:picChg>
        <pc:picChg chg="del">
          <ac:chgData name="Drgona, Jan" userId="8107277a-43fb-42e1-8aa0-684adf187181" providerId="ADAL" clId="{D3E4A730-F704-4B7C-B4A6-786A150EABB7}" dt="2022-06-09T12:10:39.035" v="1314" actId="478"/>
          <ac:picMkLst>
            <pc:docMk/>
            <pc:sldMk cId="1308743126" sldId="1416"/>
            <ac:picMk id="10" creationId="{2D392CEA-6236-4947-8BE9-B49B2EDD6EAE}"/>
          </ac:picMkLst>
        </pc:picChg>
        <pc:picChg chg="del">
          <ac:chgData name="Drgona, Jan" userId="8107277a-43fb-42e1-8aa0-684adf187181" providerId="ADAL" clId="{D3E4A730-F704-4B7C-B4A6-786A150EABB7}" dt="2022-06-09T12:10:36.559" v="1313" actId="478"/>
          <ac:picMkLst>
            <pc:docMk/>
            <pc:sldMk cId="1308743126" sldId="1416"/>
            <ac:picMk id="12" creationId="{6642BBC0-35AE-4DA6-B7BE-4D78C37E6088}"/>
          </ac:picMkLst>
        </pc:picChg>
        <pc:picChg chg="mod">
          <ac:chgData name="Drgona, Jan" userId="8107277a-43fb-42e1-8aa0-684adf187181" providerId="ADAL" clId="{D3E4A730-F704-4B7C-B4A6-786A150EABB7}" dt="2022-06-09T12:15:35.161" v="1443" actId="1076"/>
          <ac:picMkLst>
            <pc:docMk/>
            <pc:sldMk cId="1308743126" sldId="1416"/>
            <ac:picMk id="14" creationId="{8F87494E-0036-4F27-82FD-D0270DA0CD4F}"/>
          </ac:picMkLst>
        </pc:picChg>
      </pc:sldChg>
      <pc:sldChg chg="del">
        <pc:chgData name="Drgona, Jan" userId="8107277a-43fb-42e1-8aa0-684adf187181" providerId="ADAL" clId="{D3E4A730-F704-4B7C-B4A6-786A150EABB7}" dt="2022-06-09T11:58:51.518" v="1105" actId="47"/>
        <pc:sldMkLst>
          <pc:docMk/>
          <pc:sldMk cId="926678378" sldId="1417"/>
        </pc:sldMkLst>
      </pc:sldChg>
      <pc:sldChg chg="addSp delSp modSp add mod ord">
        <pc:chgData name="Drgona, Jan" userId="8107277a-43fb-42e1-8aa0-684adf187181" providerId="ADAL" clId="{D3E4A730-F704-4B7C-B4A6-786A150EABB7}" dt="2022-06-09T12:12:57.204" v="1340" actId="6549"/>
        <pc:sldMkLst>
          <pc:docMk/>
          <pc:sldMk cId="3773397961" sldId="1418"/>
        </pc:sldMkLst>
        <pc:spChg chg="mod">
          <ac:chgData name="Drgona, Jan" userId="8107277a-43fb-42e1-8aa0-684adf187181" providerId="ADAL" clId="{D3E4A730-F704-4B7C-B4A6-786A150EABB7}" dt="2022-06-09T12:12:57.204" v="1340" actId="6549"/>
          <ac:spMkLst>
            <pc:docMk/>
            <pc:sldMk cId="3773397961" sldId="1418"/>
            <ac:spMk id="3" creationId="{82900DBC-2E1F-46F6-8879-C780EF5D11E0}"/>
          </ac:spMkLst>
        </pc:spChg>
        <pc:spChg chg="del mod">
          <ac:chgData name="Drgona, Jan" userId="8107277a-43fb-42e1-8aa0-684adf187181" providerId="ADAL" clId="{D3E4A730-F704-4B7C-B4A6-786A150EABB7}" dt="2022-06-09T11:39:36.454" v="262" actId="21"/>
          <ac:spMkLst>
            <pc:docMk/>
            <pc:sldMk cId="3773397961" sldId="1418"/>
            <ac:spMk id="6" creationId="{7C8BCD59-C906-4EEF-84E3-34A50C620A4D}"/>
          </ac:spMkLst>
        </pc:spChg>
        <pc:spChg chg="add del mod">
          <ac:chgData name="Drgona, Jan" userId="8107277a-43fb-42e1-8aa0-684adf187181" providerId="ADAL" clId="{D3E4A730-F704-4B7C-B4A6-786A150EABB7}" dt="2022-06-09T11:57:42.676" v="1090" actId="478"/>
          <ac:spMkLst>
            <pc:docMk/>
            <pc:sldMk cId="3773397961" sldId="1418"/>
            <ac:spMk id="15" creationId="{E7D2C18E-7F7D-439D-ADF4-F7671583AF12}"/>
          </ac:spMkLst>
        </pc:spChg>
        <pc:spChg chg="add mod">
          <ac:chgData name="Drgona, Jan" userId="8107277a-43fb-42e1-8aa0-684adf187181" providerId="ADAL" clId="{D3E4A730-F704-4B7C-B4A6-786A150EABB7}" dt="2022-06-09T11:57:47.142" v="1092" actId="1076"/>
          <ac:spMkLst>
            <pc:docMk/>
            <pc:sldMk cId="3773397961" sldId="1418"/>
            <ac:spMk id="19" creationId="{EC1AC20F-ACA2-4D34-AF23-26B0B676A76E}"/>
          </ac:spMkLst>
        </pc:spChg>
        <pc:picChg chg="del">
          <ac:chgData name="Drgona, Jan" userId="8107277a-43fb-42e1-8aa0-684adf187181" providerId="ADAL" clId="{D3E4A730-F704-4B7C-B4A6-786A150EABB7}" dt="2022-06-09T11:37:14.100" v="230" actId="478"/>
          <ac:picMkLst>
            <pc:docMk/>
            <pc:sldMk cId="3773397961" sldId="1418"/>
            <ac:picMk id="8" creationId="{6E229EFB-CCDD-49FB-ABEA-4CF6230BDE2D}"/>
          </ac:picMkLst>
        </pc:picChg>
        <pc:picChg chg="add mod">
          <ac:chgData name="Drgona, Jan" userId="8107277a-43fb-42e1-8aa0-684adf187181" providerId="ADAL" clId="{D3E4A730-F704-4B7C-B4A6-786A150EABB7}" dt="2022-06-09T11:55:25.282" v="1055" actId="1076"/>
          <ac:picMkLst>
            <pc:docMk/>
            <pc:sldMk cId="3773397961" sldId="1418"/>
            <ac:picMk id="9" creationId="{A6F0FC4E-60C0-45D0-9F4B-DC62D0569DBC}"/>
          </ac:picMkLst>
        </pc:picChg>
        <pc:picChg chg="del">
          <ac:chgData name="Drgona, Jan" userId="8107277a-43fb-42e1-8aa0-684adf187181" providerId="ADAL" clId="{D3E4A730-F704-4B7C-B4A6-786A150EABB7}" dt="2022-06-09T11:37:53.548" v="239" actId="478"/>
          <ac:picMkLst>
            <pc:docMk/>
            <pc:sldMk cId="3773397961" sldId="1418"/>
            <ac:picMk id="10" creationId="{2D392CEA-6236-4947-8BE9-B49B2EDD6EAE}"/>
          </ac:picMkLst>
        </pc:picChg>
        <pc:picChg chg="add del mod">
          <ac:chgData name="Drgona, Jan" userId="8107277a-43fb-42e1-8aa0-684adf187181" providerId="ADAL" clId="{D3E4A730-F704-4B7C-B4A6-786A150EABB7}" dt="2022-06-09T11:54:09.926" v="1031" actId="478"/>
          <ac:picMkLst>
            <pc:docMk/>
            <pc:sldMk cId="3773397961" sldId="1418"/>
            <ac:picMk id="11" creationId="{05C2188C-2608-4146-B60D-33C8C8097E0C}"/>
          </ac:picMkLst>
        </pc:picChg>
        <pc:picChg chg="del">
          <ac:chgData name="Drgona, Jan" userId="8107277a-43fb-42e1-8aa0-684adf187181" providerId="ADAL" clId="{D3E4A730-F704-4B7C-B4A6-786A150EABB7}" dt="2022-06-09T11:37:54.048" v="240" actId="478"/>
          <ac:picMkLst>
            <pc:docMk/>
            <pc:sldMk cId="3773397961" sldId="1418"/>
            <ac:picMk id="12" creationId="{6642BBC0-35AE-4DA6-B7BE-4D78C37E6088}"/>
          </ac:picMkLst>
        </pc:picChg>
        <pc:picChg chg="add del mod">
          <ac:chgData name="Drgona, Jan" userId="8107277a-43fb-42e1-8aa0-684adf187181" providerId="ADAL" clId="{D3E4A730-F704-4B7C-B4A6-786A150EABB7}" dt="2022-06-09T11:54:11.284" v="1033" actId="478"/>
          <ac:picMkLst>
            <pc:docMk/>
            <pc:sldMk cId="3773397961" sldId="1418"/>
            <ac:picMk id="13" creationId="{9E0A6F59-1B6E-44F5-84C1-8724A8FF0AF3}"/>
          </ac:picMkLst>
        </pc:picChg>
        <pc:picChg chg="del">
          <ac:chgData name="Drgona, Jan" userId="8107277a-43fb-42e1-8aa0-684adf187181" providerId="ADAL" clId="{D3E4A730-F704-4B7C-B4A6-786A150EABB7}" dt="2022-06-09T11:37:13.060" v="229" actId="478"/>
          <ac:picMkLst>
            <pc:docMk/>
            <pc:sldMk cId="3773397961" sldId="1418"/>
            <ac:picMk id="14" creationId="{8F87494E-0036-4F27-82FD-D0270DA0CD4F}"/>
          </ac:picMkLst>
        </pc:picChg>
        <pc:picChg chg="add del mod">
          <ac:chgData name="Drgona, Jan" userId="8107277a-43fb-42e1-8aa0-684adf187181" providerId="ADAL" clId="{D3E4A730-F704-4B7C-B4A6-786A150EABB7}" dt="2022-06-09T11:54:10.579" v="1032" actId="478"/>
          <ac:picMkLst>
            <pc:docMk/>
            <pc:sldMk cId="3773397961" sldId="1418"/>
            <ac:picMk id="16" creationId="{0F83A458-1458-459E-A1D5-05BA13E47700}"/>
          </ac:picMkLst>
        </pc:picChg>
        <pc:picChg chg="add mod modCrop">
          <ac:chgData name="Drgona, Jan" userId="8107277a-43fb-42e1-8aa0-684adf187181" providerId="ADAL" clId="{D3E4A730-F704-4B7C-B4A6-786A150EABB7}" dt="2022-06-09T11:55:06.433" v="1050" actId="1076"/>
          <ac:picMkLst>
            <pc:docMk/>
            <pc:sldMk cId="3773397961" sldId="1418"/>
            <ac:picMk id="17" creationId="{29D8F59F-41AB-4AF9-9D24-EAE4B3E494A4}"/>
          </ac:picMkLst>
        </pc:picChg>
        <pc:picChg chg="add mod modCrop">
          <ac:chgData name="Drgona, Jan" userId="8107277a-43fb-42e1-8aa0-684adf187181" providerId="ADAL" clId="{D3E4A730-F704-4B7C-B4A6-786A150EABB7}" dt="2022-06-09T11:55:20.468" v="1054" actId="1076"/>
          <ac:picMkLst>
            <pc:docMk/>
            <pc:sldMk cId="3773397961" sldId="1418"/>
            <ac:picMk id="18" creationId="{C2F3BA52-FBEB-4556-83A1-A36D72EC51F1}"/>
          </ac:picMkLst>
        </pc:picChg>
      </pc:sldChg>
      <pc:sldChg chg="addSp delSp modSp new mod">
        <pc:chgData name="Drgona, Jan" userId="8107277a-43fb-42e1-8aa0-684adf187181" providerId="ADAL" clId="{D3E4A730-F704-4B7C-B4A6-786A150EABB7}" dt="2022-06-09T12:17:02.662" v="1507" actId="1076"/>
        <pc:sldMkLst>
          <pc:docMk/>
          <pc:sldMk cId="17092185" sldId="1419"/>
        </pc:sldMkLst>
        <pc:spChg chg="mod">
          <ac:chgData name="Drgona, Jan" userId="8107277a-43fb-42e1-8aa0-684adf187181" providerId="ADAL" clId="{D3E4A730-F704-4B7C-B4A6-786A150EABB7}" dt="2022-06-09T11:51:00.139" v="920" actId="20577"/>
          <ac:spMkLst>
            <pc:docMk/>
            <pc:sldMk cId="17092185" sldId="1419"/>
            <ac:spMk id="3" creationId="{2976D996-EC25-4505-B6AD-0FFBE0FEA63A}"/>
          </ac:spMkLst>
        </pc:spChg>
        <pc:spChg chg="del">
          <ac:chgData name="Drgona, Jan" userId="8107277a-43fb-42e1-8aa0-684adf187181" providerId="ADAL" clId="{D3E4A730-F704-4B7C-B4A6-786A150EABB7}" dt="2022-06-09T11:41:07.426" v="270" actId="478"/>
          <ac:spMkLst>
            <pc:docMk/>
            <pc:sldMk cId="17092185" sldId="1419"/>
            <ac:spMk id="4" creationId="{508676BC-B410-40DB-ADF6-FBDAE411367A}"/>
          </ac:spMkLst>
        </pc:spChg>
        <pc:spChg chg="add mod">
          <ac:chgData name="Drgona, Jan" userId="8107277a-43fb-42e1-8aa0-684adf187181" providerId="ADAL" clId="{D3E4A730-F704-4B7C-B4A6-786A150EABB7}" dt="2022-06-09T11:48:56.676" v="740" actId="1076"/>
          <ac:spMkLst>
            <pc:docMk/>
            <pc:sldMk cId="17092185" sldId="1419"/>
            <ac:spMk id="6" creationId="{C1FCCDF3-4E4A-43A4-BBD7-18D876AA4432}"/>
          </ac:spMkLst>
        </pc:spChg>
        <pc:spChg chg="add mod">
          <ac:chgData name="Drgona, Jan" userId="8107277a-43fb-42e1-8aa0-684adf187181" providerId="ADAL" clId="{D3E4A730-F704-4B7C-B4A6-786A150EABB7}" dt="2022-06-09T11:53:16.152" v="1020" actId="1035"/>
          <ac:spMkLst>
            <pc:docMk/>
            <pc:sldMk cId="17092185" sldId="1419"/>
            <ac:spMk id="8" creationId="{F6B82CF6-8C32-4A87-ADFB-190BCC8C654B}"/>
          </ac:spMkLst>
        </pc:spChg>
        <pc:spChg chg="add mod">
          <ac:chgData name="Drgona, Jan" userId="8107277a-43fb-42e1-8aa0-684adf187181" providerId="ADAL" clId="{D3E4A730-F704-4B7C-B4A6-786A150EABB7}" dt="2022-06-09T11:48:46.455" v="737" actId="1036"/>
          <ac:spMkLst>
            <pc:docMk/>
            <pc:sldMk cId="17092185" sldId="1419"/>
            <ac:spMk id="10" creationId="{AE9F12DC-77B5-4D59-84E5-5CC7BBE0A897}"/>
          </ac:spMkLst>
        </pc:spChg>
        <pc:spChg chg="add mod">
          <ac:chgData name="Drgona, Jan" userId="8107277a-43fb-42e1-8aa0-684adf187181" providerId="ADAL" clId="{D3E4A730-F704-4B7C-B4A6-786A150EABB7}" dt="2022-06-09T11:53:16.152" v="1020" actId="1035"/>
          <ac:spMkLst>
            <pc:docMk/>
            <pc:sldMk cId="17092185" sldId="1419"/>
            <ac:spMk id="12" creationId="{767A039C-FC30-415B-8DDA-DFC3CA613B74}"/>
          </ac:spMkLst>
        </pc:spChg>
        <pc:spChg chg="add mod">
          <ac:chgData name="Drgona, Jan" userId="8107277a-43fb-42e1-8aa0-684adf187181" providerId="ADAL" clId="{D3E4A730-F704-4B7C-B4A6-786A150EABB7}" dt="2022-06-09T11:52:25.858" v="975" actId="20577"/>
          <ac:spMkLst>
            <pc:docMk/>
            <pc:sldMk cId="17092185" sldId="1419"/>
            <ac:spMk id="14" creationId="{F6114302-7DF2-4674-A505-8DEDC89DFE9D}"/>
          </ac:spMkLst>
        </pc:spChg>
        <pc:spChg chg="add del mod">
          <ac:chgData name="Drgona, Jan" userId="8107277a-43fb-42e1-8aa0-684adf187181" providerId="ADAL" clId="{D3E4A730-F704-4B7C-B4A6-786A150EABB7}" dt="2022-06-09T11:52:38.751" v="979" actId="478"/>
          <ac:spMkLst>
            <pc:docMk/>
            <pc:sldMk cId="17092185" sldId="1419"/>
            <ac:spMk id="17" creationId="{A9C754BE-C202-4A6A-AF4A-C123377AF2AB}"/>
          </ac:spMkLst>
        </pc:spChg>
        <pc:spChg chg="add mod">
          <ac:chgData name="Drgona, Jan" userId="8107277a-43fb-42e1-8aa0-684adf187181" providerId="ADAL" clId="{D3E4A730-F704-4B7C-B4A6-786A150EABB7}" dt="2022-06-09T11:53:16.152" v="1020" actId="1035"/>
          <ac:spMkLst>
            <pc:docMk/>
            <pc:sldMk cId="17092185" sldId="1419"/>
            <ac:spMk id="18" creationId="{AD04795F-C31D-4E7F-B7F1-2F5E0A8C307E}"/>
          </ac:spMkLst>
        </pc:spChg>
        <pc:spChg chg="add mod">
          <ac:chgData name="Drgona, Jan" userId="8107277a-43fb-42e1-8aa0-684adf187181" providerId="ADAL" clId="{D3E4A730-F704-4B7C-B4A6-786A150EABB7}" dt="2022-06-09T11:52:51.317" v="1008" actId="20577"/>
          <ac:spMkLst>
            <pc:docMk/>
            <pc:sldMk cId="17092185" sldId="1419"/>
            <ac:spMk id="20" creationId="{A2D1DA81-78C4-4625-8336-34EB9144D370}"/>
          </ac:spMkLst>
        </pc:spChg>
        <pc:spChg chg="add mod">
          <ac:chgData name="Drgona, Jan" userId="8107277a-43fb-42e1-8aa0-684adf187181" providerId="ADAL" clId="{D3E4A730-F704-4B7C-B4A6-786A150EABB7}" dt="2022-06-09T11:57:34.915" v="1089" actId="1076"/>
          <ac:spMkLst>
            <pc:docMk/>
            <pc:sldMk cId="17092185" sldId="1419"/>
            <ac:spMk id="23" creationId="{6B2BAB32-453C-4DA2-B673-77566EF78E60}"/>
          </ac:spMkLst>
        </pc:spChg>
        <pc:graphicFrameChg chg="add del mod">
          <ac:chgData name="Drgona, Jan" userId="8107277a-43fb-42e1-8aa0-684adf187181" providerId="ADAL" clId="{D3E4A730-F704-4B7C-B4A6-786A150EABB7}" dt="2022-06-09T11:56:44.701" v="1069"/>
          <ac:graphicFrameMkLst>
            <pc:docMk/>
            <pc:sldMk cId="17092185" sldId="1419"/>
            <ac:graphicFrameMk id="24" creationId="{17DF4078-D3BA-4DDC-8768-18CB6F917C47}"/>
          </ac:graphicFrameMkLst>
        </pc:graphicFrameChg>
        <pc:graphicFrameChg chg="add del mod">
          <ac:chgData name="Drgona, Jan" userId="8107277a-43fb-42e1-8aa0-684adf187181" providerId="ADAL" clId="{D3E4A730-F704-4B7C-B4A6-786A150EABB7}" dt="2022-06-09T11:56:50.905" v="1072" actId="478"/>
          <ac:graphicFrameMkLst>
            <pc:docMk/>
            <pc:sldMk cId="17092185" sldId="1419"/>
            <ac:graphicFrameMk id="25" creationId="{BD064315-3928-4058-B361-96543F35B2C5}"/>
          </ac:graphicFrameMkLst>
        </pc:graphicFrameChg>
        <pc:picChg chg="add mod">
          <ac:chgData name="Drgona, Jan" userId="8107277a-43fb-42e1-8aa0-684adf187181" providerId="ADAL" clId="{D3E4A730-F704-4B7C-B4A6-786A150EABB7}" dt="2022-06-09T11:53:16.152" v="1020" actId="1035"/>
          <ac:picMkLst>
            <pc:docMk/>
            <pc:sldMk cId="17092185" sldId="1419"/>
            <ac:picMk id="7" creationId="{0026978D-CF6B-4ACF-988A-6DC6501C26CB}"/>
          </ac:picMkLst>
        </pc:picChg>
        <pc:picChg chg="add mod">
          <ac:chgData name="Drgona, Jan" userId="8107277a-43fb-42e1-8aa0-684adf187181" providerId="ADAL" clId="{D3E4A730-F704-4B7C-B4A6-786A150EABB7}" dt="2022-06-09T11:52:27.368" v="977" actId="1076"/>
          <ac:picMkLst>
            <pc:docMk/>
            <pc:sldMk cId="17092185" sldId="1419"/>
            <ac:picMk id="9" creationId="{8BF74DF5-244C-45EC-92DC-286058E7050F}"/>
          </ac:picMkLst>
        </pc:picChg>
        <pc:picChg chg="add mod">
          <ac:chgData name="Drgona, Jan" userId="8107277a-43fb-42e1-8aa0-684adf187181" providerId="ADAL" clId="{D3E4A730-F704-4B7C-B4A6-786A150EABB7}" dt="2022-06-09T11:48:46.455" v="737" actId="1036"/>
          <ac:picMkLst>
            <pc:docMk/>
            <pc:sldMk cId="17092185" sldId="1419"/>
            <ac:picMk id="11" creationId="{E2899AFA-3918-4B0C-92BA-BA80263113C2}"/>
          </ac:picMkLst>
        </pc:picChg>
        <pc:picChg chg="add mod modCrop">
          <ac:chgData name="Drgona, Jan" userId="8107277a-43fb-42e1-8aa0-684adf187181" providerId="ADAL" clId="{D3E4A730-F704-4B7C-B4A6-786A150EABB7}" dt="2022-06-09T11:48:46.455" v="737" actId="1036"/>
          <ac:picMkLst>
            <pc:docMk/>
            <pc:sldMk cId="17092185" sldId="1419"/>
            <ac:picMk id="13" creationId="{9AA1D0D1-F76F-4D77-8F6B-AF591124177A}"/>
          </ac:picMkLst>
        </pc:picChg>
        <pc:picChg chg="add mod modCrop">
          <ac:chgData name="Drgona, Jan" userId="8107277a-43fb-42e1-8aa0-684adf187181" providerId="ADAL" clId="{D3E4A730-F704-4B7C-B4A6-786A150EABB7}" dt="2022-06-09T11:57:10.849" v="1083" actId="14100"/>
          <ac:picMkLst>
            <pc:docMk/>
            <pc:sldMk cId="17092185" sldId="1419"/>
            <ac:picMk id="15" creationId="{1296E9FE-30F9-411C-8684-4AD300EDC915}"/>
          </ac:picMkLst>
        </pc:picChg>
        <pc:picChg chg="add del mod">
          <ac:chgData name="Drgona, Jan" userId="8107277a-43fb-42e1-8aa0-684adf187181" providerId="ADAL" clId="{D3E4A730-F704-4B7C-B4A6-786A150EABB7}" dt="2022-06-09T11:52:19.943" v="973"/>
          <ac:picMkLst>
            <pc:docMk/>
            <pc:sldMk cId="17092185" sldId="1419"/>
            <ac:picMk id="19" creationId="{C70A0EE4-E2B7-496C-AEBE-F87669A85313}"/>
          </ac:picMkLst>
        </pc:picChg>
        <pc:picChg chg="add mod">
          <ac:chgData name="Drgona, Jan" userId="8107277a-43fb-42e1-8aa0-684adf187181" providerId="ADAL" clId="{D3E4A730-F704-4B7C-B4A6-786A150EABB7}" dt="2022-06-09T12:17:02.662" v="1507" actId="1076"/>
          <ac:picMkLst>
            <pc:docMk/>
            <pc:sldMk cId="17092185" sldId="1419"/>
            <ac:picMk id="21" creationId="{C02C290D-85A9-4158-9250-82366C9946F3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27363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56050" y="0"/>
            <a:ext cx="3027363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F8800E-8382-534D-94A3-5916C678A93F}" type="datetimeFigureOut">
              <a:rPr lang="en-US" smtClean="0"/>
              <a:t>6/8/2022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06438" y="1160463"/>
            <a:ext cx="5572125" cy="31337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98500" y="4467225"/>
            <a:ext cx="5588000" cy="365601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18563"/>
            <a:ext cx="3027363" cy="4651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56050" y="8818563"/>
            <a:ext cx="3027363" cy="4651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A2E2EE-E77E-244D-9907-04DF2C698C6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27240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conceptual methodology of DPC is illustrated here.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Assuming time series dataset obtained from the measurements of the system dynamics, in the first step, we perform system identification using a neural state-space model (SSM).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 the second step, we close the loop by combining the neural SSM with neural control law obtaining a differentiable closed-loop dynamics model fully parametrized by neural networks.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This allows us to leverage standard tools in deep learning to optimize the neural control laws by backpropagating the MPC loss function through the closed-loop dynamics.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Essentially this is a data-driven solution to multiparametric programming problems emerging from explicit nonlinear MPC.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Contrary to approximate MPC (aka imitation learning), DPC does not require supervision by an expert controller. Instead, a dynamics model is learned from a small dataset of system measurements, and the control law is then optimized offline by differentiating the learned system model.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0104DB-87CA-D64F-AB86-DB2520DDF5D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8727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0104DB-87CA-D64F-AB86-DB2520DDF5D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7173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0104DB-87CA-D64F-AB86-DB2520DDF5D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6773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15115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waveform figure as a result – copy from previous slide </a:t>
            </a:r>
            <a:br>
              <a:rPr lang="en-US" dirty="0"/>
            </a:br>
            <a:r>
              <a:rPr lang="en-US" dirty="0"/>
              <a:t>replace discretize linearize with one block as iterative method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A2E2EE-E77E-244D-9907-04DF2C698C6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785424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0104DB-87CA-D64F-AB86-DB2520DDF5D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226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6.jpg"/><Relationship Id="rId4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.png"/><Relationship Id="rId5" Type="http://schemas.openxmlformats.org/officeDocument/2006/relationships/image" Target="../media/image6.jpg"/><Relationship Id="rId4" Type="http://schemas.openxmlformats.org/officeDocument/2006/relationships/image" Target="../media/image5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421DF1AC-1D08-B945-A034-B740A35902F9}"/>
              </a:ext>
            </a:extLst>
          </p:cNvPr>
          <p:cNvSpPr txBox="1"/>
          <p:nvPr/>
        </p:nvSpPr>
        <p:spPr>
          <a:xfrm>
            <a:off x="1143000" y="6286500"/>
            <a:ext cx="3048000" cy="19050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>
              <a:spcAft>
                <a:spcPts val="375"/>
              </a:spcAft>
            </a:pPr>
            <a:r>
              <a:rPr lang="en-US" sz="500" dirty="0">
                <a:solidFill>
                  <a:srgbClr val="616265">
                    <a:alpha val="7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PNNL is operated by Battelle for the U.S. Department of Energy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00721" y="1382941"/>
            <a:ext cx="5867400" cy="1485685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algn="r" fontAlgn="ctr">
              <a:defRPr sz="3200" b="1">
                <a:solidFill>
                  <a:srgbClr val="C8722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3061D5F4-8719-384B-945C-9A27060F99A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5861" y="3989374"/>
            <a:ext cx="5842260" cy="667639"/>
          </a:xfrm>
          <a:prstGeom prst="rect">
            <a:avLst/>
          </a:prstGeom>
        </p:spPr>
        <p:txBody>
          <a:bodyPr wrap="none" lIns="0" tIns="0" rIns="0" bIns="0" anchor="ctr" anchorCtr="0">
            <a:noAutofit/>
          </a:bodyPr>
          <a:lstStyle>
            <a:lvl1pPr marL="0" indent="0" algn="r">
              <a:buNone/>
              <a:defRPr sz="28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dirty="0"/>
              <a:t>Click to add presenter’s name</a:t>
            </a: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3E2D432E-6648-6643-9C6E-38B1EFF5EE3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958121" y="4893110"/>
            <a:ext cx="3810000" cy="580581"/>
          </a:xfrm>
          <a:prstGeom prst="rect">
            <a:avLst/>
          </a:prstGeom>
        </p:spPr>
        <p:txBody>
          <a:bodyPr wrap="none" lIns="0" tIns="0" rIns="0" bIns="0" anchor="ctr" anchorCtr="0">
            <a:noAutofit/>
          </a:bodyPr>
          <a:lstStyle>
            <a:lvl1pPr marL="0" indent="0" algn="r">
              <a:buNone/>
              <a:defRPr sz="2400">
                <a:solidFill>
                  <a:srgbClr val="61626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dirty="0"/>
              <a:t>Click to add presenter’s title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15389B-4BB4-1644-9B7E-35A85D0C1E3B}"/>
              </a:ext>
            </a:extLst>
          </p:cNvPr>
          <p:cNvSpPr txBox="1"/>
          <p:nvPr/>
        </p:nvSpPr>
        <p:spPr>
          <a:xfrm>
            <a:off x="3092175" y="-1038086"/>
            <a:ext cx="184731" cy="2654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125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5A7D3E1-BCC3-C843-81A0-EA4EDFB4452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3000" y="198120"/>
            <a:ext cx="1066800" cy="10410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6617363-F73D-B74F-9647-C9D747AC702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2107" y="5981700"/>
            <a:ext cx="687071" cy="1905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290C8FB-601C-A04C-84F7-213A857D3E6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79614" y="6041364"/>
            <a:ext cx="774841" cy="129540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798EF2-1073-AF42-8944-A644F966E19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38971" y="2912028"/>
            <a:ext cx="4629150" cy="670942"/>
          </a:xfrm>
        </p:spPr>
        <p:txBody>
          <a:bodyPr anchor="ctr"/>
          <a:lstStyle>
            <a:lvl1pPr marL="0" indent="0" algn="r">
              <a:buNone/>
              <a:defRPr sz="2800" b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add sub title</a:t>
            </a:r>
          </a:p>
        </p:txBody>
      </p:sp>
      <p:pic>
        <p:nvPicPr>
          <p:cNvPr id="7" name="Picture 6" descr="A picture containing clothing&#10;&#10;Description automatically generated">
            <a:extLst>
              <a:ext uri="{FF2B5EF4-FFF2-40B4-BE49-F238E27FC236}">
                <a16:creationId xmlns:a16="http://schemas.microsoft.com/office/drawing/2014/main" id="{F74743D9-CD5D-7642-A2C4-7C89456194E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952841" y="0"/>
            <a:ext cx="5239159" cy="6858000"/>
          </a:xfrm>
          <a:prstGeom prst="rect">
            <a:avLst/>
          </a:prstGeom>
        </p:spPr>
      </p:pic>
      <p:pic>
        <p:nvPicPr>
          <p:cNvPr id="15" name="Content Placeholder 7">
            <a:extLst>
              <a:ext uri="{FF2B5EF4-FFF2-40B4-BE49-F238E27FC236}">
                <a16:creationId xmlns:a16="http://schemas.microsoft.com/office/drawing/2014/main" id="{F6114278-9E87-5C46-A511-77A69B155B67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4481325" y="78200"/>
            <a:ext cx="2481666" cy="1378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440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hank You / Conclu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661915" y="6477000"/>
            <a:ext cx="377685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75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66D1A4-6DD7-B54C-AB7B-63074374BB93}"/>
              </a:ext>
            </a:extLst>
          </p:cNvPr>
          <p:cNvSpPr txBox="1"/>
          <p:nvPr/>
        </p:nvSpPr>
        <p:spPr>
          <a:xfrm>
            <a:off x="1143000" y="1714500"/>
            <a:ext cx="3810000" cy="45720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3000" b="1" dirty="0">
                <a:solidFill>
                  <a:srgbClr val="249EB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you</a:t>
            </a:r>
          </a:p>
        </p:txBody>
      </p:sp>
      <p:pic>
        <p:nvPicPr>
          <p:cNvPr id="5" name="Picture 4" descr="A picture containing clothing&#10;&#10;Description automatically generated">
            <a:extLst>
              <a:ext uri="{FF2B5EF4-FFF2-40B4-BE49-F238E27FC236}">
                <a16:creationId xmlns:a16="http://schemas.microsoft.com/office/drawing/2014/main" id="{95C0D393-C501-F547-8FE2-1E29EBE80FC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52841" y="0"/>
            <a:ext cx="5239159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FA911E6-E59F-4353-921E-F6E8C6D94D8C}"/>
              </a:ext>
            </a:extLst>
          </p:cNvPr>
          <p:cNvSpPr/>
          <p:nvPr userDrawn="1"/>
        </p:nvSpPr>
        <p:spPr>
          <a:xfrm>
            <a:off x="4953000" y="6286500"/>
            <a:ext cx="1999841" cy="571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7C4593-6C0D-B247-9509-FD76EB3AA2C5}"/>
              </a:ext>
            </a:extLst>
          </p:cNvPr>
          <p:cNvSpPr txBox="1"/>
          <p:nvPr userDrawn="1"/>
        </p:nvSpPr>
        <p:spPr>
          <a:xfrm>
            <a:off x="5243106" y="6436069"/>
            <a:ext cx="15375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Business Sensitive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333697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_Plain_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436B83B-A5E4-524E-96A9-DFC12D58F12A}"/>
              </a:ext>
            </a:extLst>
          </p:cNvPr>
          <p:cNvSpPr/>
          <p:nvPr userDrawn="1"/>
        </p:nvSpPr>
        <p:spPr>
          <a:xfrm>
            <a:off x="762000" y="0"/>
            <a:ext cx="457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1DF1AC-1D08-B945-A034-B740A35902F9}"/>
              </a:ext>
            </a:extLst>
          </p:cNvPr>
          <p:cNvSpPr txBox="1"/>
          <p:nvPr userDrawn="1"/>
        </p:nvSpPr>
        <p:spPr>
          <a:xfrm>
            <a:off x="1143000" y="6286500"/>
            <a:ext cx="3048000" cy="19050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>
              <a:spcAft>
                <a:spcPts val="500"/>
              </a:spcAft>
            </a:pPr>
            <a:r>
              <a:rPr lang="en-US" sz="667" dirty="0">
                <a:solidFill>
                  <a:srgbClr val="616265">
                    <a:alpha val="7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PNNL is operated by Battelle for the U.S. Department of Energy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2286000"/>
            <a:ext cx="3810000" cy="152400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r">
              <a:defRPr sz="4000" b="1">
                <a:solidFill>
                  <a:srgbClr val="C8722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3061D5F4-8719-384B-945C-9A27060F99A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42108" y="4724400"/>
            <a:ext cx="3810000" cy="22860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0" indent="0" algn="r">
              <a:buNone/>
              <a:defRPr sz="15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/>
            </a:lvl2pPr>
            <a:lvl3pPr marL="914363" indent="0">
              <a:buNone/>
              <a:defRPr/>
            </a:lvl3pPr>
            <a:lvl4pPr marL="1371545" indent="0">
              <a:buNone/>
              <a:defRPr/>
            </a:lvl4pPr>
            <a:lvl5pPr marL="1828727" indent="0">
              <a:buNone/>
              <a:defRPr/>
            </a:lvl5pPr>
          </a:lstStyle>
          <a:p>
            <a:pPr lvl="0"/>
            <a:r>
              <a:rPr lang="en-US"/>
              <a:t>Click to add presenter’s name</a:t>
            </a: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3E2D432E-6648-6643-9C6E-38B1EFF5EE3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43000" y="4986130"/>
            <a:ext cx="3810000" cy="22860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0" indent="0" algn="r">
              <a:buNone/>
              <a:defRPr sz="1333">
                <a:solidFill>
                  <a:srgbClr val="61626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/>
            </a:lvl2pPr>
            <a:lvl3pPr marL="914363" indent="0">
              <a:buNone/>
              <a:defRPr/>
            </a:lvl3pPr>
            <a:lvl4pPr marL="1371545" indent="0">
              <a:buNone/>
              <a:defRPr/>
            </a:lvl4pPr>
            <a:lvl5pPr marL="1828727" indent="0">
              <a:buNone/>
              <a:defRPr/>
            </a:lvl5pPr>
          </a:lstStyle>
          <a:p>
            <a:pPr lvl="0"/>
            <a:r>
              <a:rPr lang="en-US"/>
              <a:t>Click to add presenter’s title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15389B-4BB4-1644-9B7E-35A85D0C1E3B}"/>
              </a:ext>
            </a:extLst>
          </p:cNvPr>
          <p:cNvSpPr txBox="1"/>
          <p:nvPr userDrawn="1"/>
        </p:nvSpPr>
        <p:spPr>
          <a:xfrm>
            <a:off x="3092174" y="-1038086"/>
            <a:ext cx="18473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5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5A7D3E1-BCC3-C843-81A0-EA4EDFB4452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43000" y="198120"/>
            <a:ext cx="1066800" cy="10410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6617363-F73D-B74F-9647-C9D747AC702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42108" y="5981700"/>
            <a:ext cx="687070" cy="1905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290C8FB-601C-A04C-84F7-213A857D3E6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979613" y="6041364"/>
            <a:ext cx="774841" cy="129540"/>
          </a:xfrm>
          <a:prstGeom prst="rect">
            <a:avLst/>
          </a:prstGeom>
        </p:spPr>
      </p:pic>
      <p:sp>
        <p:nvSpPr>
          <p:cNvPr id="15" name="Date Placeholder 1">
            <a:extLst>
              <a:ext uri="{FF2B5EF4-FFF2-40B4-BE49-F238E27FC236}">
                <a16:creationId xmlns:a16="http://schemas.microsoft.com/office/drawing/2014/main" id="{9D9DB338-5D5C-4ACA-9ECF-C3E34C4412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209701" y="4096371"/>
            <a:ext cx="27424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229B2F-66FE-448D-B6D3-B68B6EAF65BE}" type="datetime4">
              <a:rPr lang="en-US" smtClean="0"/>
              <a:t>June 8, 2022</a:t>
            </a:fld>
            <a:endParaRPr lang="en-US" dirty="0"/>
          </a:p>
        </p:txBody>
      </p:sp>
      <p:sp>
        <p:nvSpPr>
          <p:cNvPr id="25" name="Rounded Rectangle 11">
            <a:extLst>
              <a:ext uri="{FF2B5EF4-FFF2-40B4-BE49-F238E27FC236}">
                <a16:creationId xmlns:a16="http://schemas.microsoft.com/office/drawing/2014/main" id="{89F10523-3345-4D0C-BB62-C1BA0E2D4D3B}"/>
              </a:ext>
            </a:extLst>
          </p:cNvPr>
          <p:cNvSpPr/>
          <p:nvPr userDrawn="1"/>
        </p:nvSpPr>
        <p:spPr>
          <a:xfrm>
            <a:off x="2533650" y="201706"/>
            <a:ext cx="2476500" cy="1797923"/>
          </a:xfrm>
          <a:prstGeom prst="roundRect">
            <a:avLst>
              <a:gd name="adj" fmla="val 4037"/>
            </a:avLst>
          </a:prstGeom>
          <a:solidFill>
            <a:schemeClr val="bg1">
              <a:alpha val="50000"/>
            </a:schemeClr>
          </a:solidFill>
          <a:ln w="9525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05CCAD3-54A9-4D3B-8041-D88962077754}"/>
              </a:ext>
            </a:extLst>
          </p:cNvPr>
          <p:cNvSpPr txBox="1"/>
          <p:nvPr userDrawn="1"/>
        </p:nvSpPr>
        <p:spPr>
          <a:xfrm>
            <a:off x="2629188" y="247313"/>
            <a:ext cx="2285425" cy="220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33" b="1" dirty="0">
                <a:solidFill>
                  <a:srgbClr val="000000"/>
                </a:solidFill>
                <a:latin typeface="Arial"/>
                <a:cs typeface="Arial"/>
              </a:rPr>
              <a:t>OFFICIAL USE ONLY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988B495-B07B-4FA2-9FCB-4F6F8A386E4B}"/>
              </a:ext>
            </a:extLst>
          </p:cNvPr>
          <p:cNvSpPr txBox="1"/>
          <p:nvPr userDrawn="1"/>
        </p:nvSpPr>
        <p:spPr>
          <a:xfrm>
            <a:off x="2628900" y="460273"/>
            <a:ext cx="2286000" cy="15390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US" sz="667" dirty="0">
                <a:solidFill>
                  <a:srgbClr val="000000"/>
                </a:solidFill>
                <a:latin typeface="Arial"/>
                <a:cs typeface="Arial"/>
              </a:rPr>
              <a:t>May be exempt from public release under the Freedom of Information Act (5 U.S.C. 552) exemption number(s) and category:</a:t>
            </a:r>
          </a:p>
          <a:p>
            <a:pPr>
              <a:spcAft>
                <a:spcPts val="500"/>
              </a:spcAft>
            </a:pPr>
            <a:endParaRPr lang="en-US" sz="500" dirty="0">
              <a:solidFill>
                <a:srgbClr val="000000"/>
              </a:solidFill>
              <a:latin typeface="Arial"/>
              <a:cs typeface="Arial"/>
            </a:endParaRPr>
          </a:p>
          <a:p>
            <a:pPr>
              <a:spcAft>
                <a:spcPts val="1583"/>
              </a:spcAft>
            </a:pPr>
            <a:r>
              <a:rPr lang="en-US" sz="667" dirty="0">
                <a:solidFill>
                  <a:srgbClr val="000000"/>
                </a:solidFill>
                <a:latin typeface="Arial"/>
                <a:cs typeface="Arial"/>
              </a:rPr>
              <a:t>Department of Energy review required before public release.</a:t>
            </a:r>
          </a:p>
          <a:p>
            <a:pPr>
              <a:spcAft>
                <a:spcPts val="1417"/>
              </a:spcAft>
            </a:pPr>
            <a:r>
              <a:rPr lang="en-US" sz="583" i="0" dirty="0">
                <a:solidFill>
                  <a:srgbClr val="000000"/>
                </a:solidFill>
                <a:latin typeface="Arial"/>
                <a:cs typeface="Arial"/>
              </a:rPr>
              <a:t>Name/Organization</a:t>
            </a:r>
          </a:p>
          <a:p>
            <a:pPr>
              <a:spcAft>
                <a:spcPts val="1333"/>
              </a:spcAft>
            </a:pPr>
            <a:r>
              <a:rPr lang="en-US" sz="583" i="0" dirty="0">
                <a:solidFill>
                  <a:srgbClr val="000000"/>
                </a:solidFill>
                <a:latin typeface="Arial"/>
                <a:cs typeface="Arial"/>
              </a:rPr>
              <a:t>Date</a:t>
            </a:r>
          </a:p>
          <a:p>
            <a:pPr>
              <a:spcAft>
                <a:spcPts val="1250"/>
              </a:spcAft>
            </a:pPr>
            <a:r>
              <a:rPr lang="en-US" sz="583" i="0" dirty="0">
                <a:solidFill>
                  <a:srgbClr val="000000"/>
                </a:solidFill>
                <a:latin typeface="Arial"/>
                <a:cs typeface="Arial"/>
              </a:rPr>
              <a:t>Guidance (if applicable)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3A0FC11F-634A-4EDE-B1A3-396DD3D0C301}"/>
              </a:ext>
            </a:extLst>
          </p:cNvPr>
          <p:cNvCxnSpPr/>
          <p:nvPr userDrawn="1"/>
        </p:nvCxnSpPr>
        <p:spPr>
          <a:xfrm>
            <a:off x="2628758" y="1247166"/>
            <a:ext cx="2274674" cy="0"/>
          </a:xfrm>
          <a:prstGeom prst="line">
            <a:avLst/>
          </a:prstGeom>
          <a:ln w="635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D8A3595-980A-4FF8-8F4C-9C068DA09BA4}"/>
              </a:ext>
            </a:extLst>
          </p:cNvPr>
          <p:cNvCxnSpPr/>
          <p:nvPr userDrawn="1"/>
        </p:nvCxnSpPr>
        <p:spPr>
          <a:xfrm>
            <a:off x="2626201" y="1508074"/>
            <a:ext cx="2279788" cy="0"/>
          </a:xfrm>
          <a:prstGeom prst="line">
            <a:avLst/>
          </a:prstGeom>
          <a:ln w="635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2D988F3-B31B-46BA-80F0-2802399425B1}"/>
              </a:ext>
            </a:extLst>
          </p:cNvPr>
          <p:cNvCxnSpPr/>
          <p:nvPr userDrawn="1"/>
        </p:nvCxnSpPr>
        <p:spPr>
          <a:xfrm>
            <a:off x="2631336" y="1768982"/>
            <a:ext cx="2276201" cy="0"/>
          </a:xfrm>
          <a:prstGeom prst="line">
            <a:avLst/>
          </a:prstGeom>
          <a:ln w="635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 Placeholder 6">
            <a:extLst>
              <a:ext uri="{FF2B5EF4-FFF2-40B4-BE49-F238E27FC236}">
                <a16:creationId xmlns:a16="http://schemas.microsoft.com/office/drawing/2014/main" id="{BD1AEAFB-B135-45F4-8BC2-6AC9E350161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59050" y="1121798"/>
            <a:ext cx="2279798" cy="17177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500" b="1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Click to add name/org here</a:t>
            </a:r>
          </a:p>
        </p:txBody>
      </p:sp>
      <p:sp>
        <p:nvSpPr>
          <p:cNvPr id="44" name="Text Placeholder 6">
            <a:extLst>
              <a:ext uri="{FF2B5EF4-FFF2-40B4-BE49-F238E27FC236}">
                <a16:creationId xmlns:a16="http://schemas.microsoft.com/office/drawing/2014/main" id="{DA1958D3-8AA0-4C29-96E9-5C423521048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559050" y="1380088"/>
            <a:ext cx="2280598" cy="17176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500" b="1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Click to add date here</a:t>
            </a:r>
          </a:p>
        </p:txBody>
      </p:sp>
      <p:sp>
        <p:nvSpPr>
          <p:cNvPr id="45" name="Text Placeholder 6">
            <a:extLst>
              <a:ext uri="{FF2B5EF4-FFF2-40B4-BE49-F238E27FC236}">
                <a16:creationId xmlns:a16="http://schemas.microsoft.com/office/drawing/2014/main" id="{076F9346-5A20-4945-A8D4-B092D23783B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559050" y="1643492"/>
            <a:ext cx="2279798" cy="1747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500" b="1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Click to add guidance here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0AC3C601-C415-4C1B-90F8-535CC4B9AA7C}"/>
              </a:ext>
            </a:extLst>
          </p:cNvPr>
          <p:cNvCxnSpPr/>
          <p:nvPr userDrawn="1"/>
        </p:nvCxnSpPr>
        <p:spPr>
          <a:xfrm>
            <a:off x="2628758" y="924990"/>
            <a:ext cx="2274674" cy="0"/>
          </a:xfrm>
          <a:prstGeom prst="line">
            <a:avLst/>
          </a:prstGeom>
          <a:ln w="635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Text Placeholder 6">
            <a:extLst>
              <a:ext uri="{FF2B5EF4-FFF2-40B4-BE49-F238E27FC236}">
                <a16:creationId xmlns:a16="http://schemas.microsoft.com/office/drawing/2014/main" id="{FA09C15A-A749-44A1-8275-BCDCBE16205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559850" y="798344"/>
            <a:ext cx="2279798" cy="17177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lang="en-US" sz="500" b="1" kern="120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e.g., Exemption 7 Law Enforcement</a:t>
            </a:r>
          </a:p>
        </p:txBody>
      </p:sp>
      <p:sp>
        <p:nvSpPr>
          <p:cNvPr id="28" name="Slide Number Placeholder 9">
            <a:extLst>
              <a:ext uri="{FF2B5EF4-FFF2-40B4-BE49-F238E27FC236}">
                <a16:creationId xmlns:a16="http://schemas.microsoft.com/office/drawing/2014/main" id="{C76D8EE1-A865-F146-970B-A04DE15CB3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85874" y="6454729"/>
            <a:ext cx="472440" cy="413699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AFA2F7-E11F-9040-9AA9-A9CA764119B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30447FD-172F-4531-B9E8-F88FF7F8295E}"/>
              </a:ext>
            </a:extLst>
          </p:cNvPr>
          <p:cNvSpPr/>
          <p:nvPr userDrawn="1"/>
        </p:nvSpPr>
        <p:spPr>
          <a:xfrm>
            <a:off x="5231219" y="6286500"/>
            <a:ext cx="2052083" cy="571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5176173-E7A4-6845-B498-8A24A786A5CE}"/>
              </a:ext>
            </a:extLst>
          </p:cNvPr>
          <p:cNvSpPr txBox="1"/>
          <p:nvPr userDrawn="1"/>
        </p:nvSpPr>
        <p:spPr>
          <a:xfrm>
            <a:off x="5243106" y="6436069"/>
            <a:ext cx="16083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OFFICIAL USE ONLY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131602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D96EEDE-6486-774B-B0E3-751BBA42CE35}"/>
              </a:ext>
            </a:extLst>
          </p:cNvPr>
          <p:cNvSpPr/>
          <p:nvPr/>
        </p:nvSpPr>
        <p:spPr>
          <a:xfrm>
            <a:off x="4191000" y="-106326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661915" y="6477000"/>
            <a:ext cx="377685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B813EE8-93F5-5947-A695-145EDAD067C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143000" y="1714500"/>
            <a:ext cx="10668000" cy="4572000"/>
          </a:xfrm>
          <a:prstGeom prst="rect">
            <a:avLst/>
          </a:prstGeom>
        </p:spPr>
        <p:txBody>
          <a:bodyPr lIns="0" tIns="0" rIns="0" bIns="0" anchor="t" anchorCtr="0"/>
          <a:lstStyle>
            <a:lvl1pPr marL="200025" indent="-200025">
              <a:buFont typeface="Arial" panose="020B0604020202020204" pitchFamily="34" charset="0"/>
              <a:buChar char="•"/>
              <a:tabLst>
                <a:tab pos="2574727" algn="l"/>
              </a:tabLst>
              <a:defRPr sz="175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28650" indent="-285750">
              <a:buFont typeface="Wingdings" panose="05000000000000000000" pitchFamily="2" charset="2"/>
              <a:buChar char="§"/>
              <a:defRPr sz="150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71550" indent="-285750">
              <a:buFont typeface="Wingdings" panose="05000000000000000000" pitchFamily="2" charset="2"/>
              <a:buChar char="ü"/>
              <a:defRPr sz="125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028700" indent="0">
              <a:buNone/>
              <a:defRPr sz="175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371600" indent="0">
              <a:buNone/>
              <a:defRPr sz="175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D44CC3A-CB37-6C48-A103-B2B2CDEA958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468880" y="251460"/>
            <a:ext cx="9322902" cy="1066800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>
              <a:buFont typeface="Arial" panose="020B0604020202020204" pitchFamily="34" charset="0"/>
              <a:buNone/>
              <a:defRPr sz="2250" b="1">
                <a:solidFill>
                  <a:srgbClr val="C8722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>
              <a:buFont typeface="Arial" panose="020B0604020202020204" pitchFamily="34" charset="0"/>
              <a:buNone/>
              <a:defRPr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685800" indent="0">
              <a:buFont typeface="Arial" panose="020B0604020202020204" pitchFamily="34" charset="0"/>
              <a:buNone/>
              <a:defRPr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028700" indent="0">
              <a:buFont typeface="Arial" panose="020B0604020202020204" pitchFamily="34" charset="0"/>
              <a:buNone/>
              <a:defRPr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371600" indent="0">
              <a:buFont typeface="Arial" panose="020B0604020202020204" pitchFamily="34" charset="0"/>
              <a:buNone/>
              <a:defRPr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slide title text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DE1297-37AC-4EB2-B35C-7B1315CE4A10}"/>
              </a:ext>
            </a:extLst>
          </p:cNvPr>
          <p:cNvSpPr txBox="1"/>
          <p:nvPr userDrawn="1"/>
        </p:nvSpPr>
        <p:spPr>
          <a:xfrm>
            <a:off x="5243106" y="6436069"/>
            <a:ext cx="16083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OFFICIAL USE ONLY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688810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rge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4191000" y="0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/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F0C408BC-A7DE-4A08-AD26-56414D2DD808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5358868" y="380999"/>
            <a:ext cx="4755803" cy="6096000"/>
          </a:xfrm>
          <a:prstGeom prst="rect">
            <a:avLst/>
          </a:prstGeom>
        </p:spPr>
        <p:txBody>
          <a:bodyPr/>
          <a:lstStyle>
            <a:lvl1pPr>
              <a:defRPr sz="2333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773" indent="-228591">
              <a:buFont typeface="Wingdings" panose="05000000000000000000" pitchFamily="2" charset="2"/>
              <a:buChar char="§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2954" indent="-228591">
              <a:buFont typeface="Wingdings" panose="05000000000000000000" pitchFamily="2" charset="2"/>
              <a:buChar char="ü"/>
              <a:defRPr sz="16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318" indent="-228591">
              <a:buFont typeface="Wingdings" panose="05000000000000000000" pitchFamily="2" charset="2"/>
              <a:buChar char="§"/>
              <a:defRPr sz="1333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A3C58F0F-5237-4527-BB8E-6EEF623543BB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1162049" y="1927274"/>
            <a:ext cx="3810000" cy="4574420"/>
          </a:xfrm>
          <a:prstGeom prst="rect">
            <a:avLst/>
          </a:prstGeom>
        </p:spPr>
        <p:txBody>
          <a:bodyPr/>
          <a:lstStyle>
            <a:lvl1pPr>
              <a:defRPr sz="2333"/>
            </a:lvl1pPr>
            <a:lvl2pPr marL="685773" indent="-228591">
              <a:buFont typeface="Wingdings" panose="05000000000000000000" pitchFamily="2" charset="2"/>
              <a:buChar char="§"/>
              <a:defRPr sz="2000"/>
            </a:lvl2pPr>
            <a:lvl3pPr marL="1142954" indent="-228591">
              <a:buFont typeface="Wingdings" panose="05000000000000000000" pitchFamily="2" charset="2"/>
              <a:buChar char="ü"/>
              <a:defRPr sz="1667"/>
            </a:lvl3pPr>
            <a:lvl4pPr>
              <a:defRPr sz="1500"/>
            </a:lvl4pPr>
            <a:lvl5pPr marL="2057318" indent="-228591">
              <a:buFont typeface="Wingdings" panose="05000000000000000000" pitchFamily="2" charset="2"/>
              <a:buChar char="§"/>
              <a:defRPr sz="133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77614967-FAA9-4DA9-B7DE-539AA89235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407689"/>
            <a:ext cx="3810001" cy="1325563"/>
          </a:xfrm>
          <a:prstGeom prst="rect">
            <a:avLst/>
          </a:prstGeom>
        </p:spPr>
        <p:txBody>
          <a:bodyPr lIns="0" anchor="b"/>
          <a:lstStyle>
            <a:lvl1pPr>
              <a:defRPr lang="en-US" sz="3000" b="1" kern="1200" dirty="0">
                <a:solidFill>
                  <a:srgbClr val="C8722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slide title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4587428-C3B7-3E44-87A9-A15675F8FA9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9820" y="87951"/>
            <a:ext cx="1066800" cy="1041020"/>
          </a:xfrm>
          <a:prstGeom prst="rect">
            <a:avLst/>
          </a:prstGeom>
          <a:noFill/>
        </p:spPr>
      </p:pic>
      <p:pic>
        <p:nvPicPr>
          <p:cNvPr id="15" name="Content Placeholder 7">
            <a:extLst>
              <a:ext uri="{FF2B5EF4-FFF2-40B4-BE49-F238E27FC236}">
                <a16:creationId xmlns:a16="http://schemas.microsoft.com/office/drawing/2014/main" id="{545FCEA4-7779-1042-AD6E-0C8569B9389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94977" y="5878249"/>
            <a:ext cx="1851660" cy="1028700"/>
          </a:xfrm>
          <a:prstGeom prst="rect">
            <a:avLst/>
          </a:prstGeom>
        </p:spPr>
      </p:pic>
      <p:sp>
        <p:nvSpPr>
          <p:cNvPr id="16" name="Slide Number Placeholder 9">
            <a:extLst>
              <a:ext uri="{FF2B5EF4-FFF2-40B4-BE49-F238E27FC236}">
                <a16:creationId xmlns:a16="http://schemas.microsoft.com/office/drawing/2014/main" id="{BC35A65B-216E-C349-B926-519B6B7929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85874" y="6454729"/>
            <a:ext cx="472440" cy="413699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AFA2F7-E11F-9040-9AA9-A9CA764119B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BC3AECD-7371-2A46-B5FE-F7A56589537C}"/>
              </a:ext>
            </a:extLst>
          </p:cNvPr>
          <p:cNvSpPr txBox="1"/>
          <p:nvPr userDrawn="1"/>
        </p:nvSpPr>
        <p:spPr>
          <a:xfrm>
            <a:off x="5327232" y="6482231"/>
            <a:ext cx="15375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Business Sensitive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091067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_Plain_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436B83B-A5E4-524E-96A9-DFC12D58F12A}"/>
              </a:ext>
            </a:extLst>
          </p:cNvPr>
          <p:cNvSpPr/>
          <p:nvPr userDrawn="1"/>
        </p:nvSpPr>
        <p:spPr>
          <a:xfrm>
            <a:off x="762000" y="0"/>
            <a:ext cx="457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1DF1AC-1D08-B945-A034-B740A35902F9}"/>
              </a:ext>
            </a:extLst>
          </p:cNvPr>
          <p:cNvSpPr txBox="1"/>
          <p:nvPr userDrawn="1"/>
        </p:nvSpPr>
        <p:spPr>
          <a:xfrm>
            <a:off x="1143000" y="6286500"/>
            <a:ext cx="3048000" cy="19050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>
              <a:spcAft>
                <a:spcPts val="500"/>
              </a:spcAft>
            </a:pPr>
            <a:r>
              <a:rPr lang="en-US" sz="667" dirty="0">
                <a:solidFill>
                  <a:srgbClr val="616265">
                    <a:alpha val="7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PNNL is operated by Battelle for the U.S. Department of Energy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2286000"/>
            <a:ext cx="3810000" cy="152400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r">
              <a:defRPr sz="3333" b="1">
                <a:solidFill>
                  <a:srgbClr val="249EB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3061D5F4-8719-384B-945C-9A27060F99A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42108" y="4724400"/>
            <a:ext cx="3810000" cy="22860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0" indent="0" algn="r">
              <a:buNone/>
              <a:defRPr sz="15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/>
            </a:lvl2pPr>
            <a:lvl3pPr marL="914363" indent="0">
              <a:buNone/>
              <a:defRPr/>
            </a:lvl3pPr>
            <a:lvl4pPr marL="1371545" indent="0">
              <a:buNone/>
              <a:defRPr/>
            </a:lvl4pPr>
            <a:lvl5pPr marL="1828727" indent="0">
              <a:buNone/>
              <a:defRPr/>
            </a:lvl5pPr>
          </a:lstStyle>
          <a:p>
            <a:pPr lvl="0"/>
            <a:r>
              <a:rPr lang="en-US" dirty="0"/>
              <a:t>Click to add presenter’s name</a:t>
            </a: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3E2D432E-6648-6643-9C6E-38B1EFF5EE3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43000" y="4986130"/>
            <a:ext cx="3810000" cy="22860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0" indent="0" algn="r">
              <a:buNone/>
              <a:defRPr sz="1333">
                <a:solidFill>
                  <a:srgbClr val="61626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/>
            </a:lvl2pPr>
            <a:lvl3pPr marL="914363" indent="0">
              <a:buNone/>
              <a:defRPr/>
            </a:lvl3pPr>
            <a:lvl4pPr marL="1371545" indent="0">
              <a:buNone/>
              <a:defRPr/>
            </a:lvl4pPr>
            <a:lvl5pPr marL="1828727" indent="0">
              <a:buNone/>
              <a:defRPr/>
            </a:lvl5pPr>
          </a:lstStyle>
          <a:p>
            <a:pPr lvl="0"/>
            <a:r>
              <a:rPr lang="en-US" dirty="0"/>
              <a:t>Click to add presenter’s title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15389B-4BB4-1644-9B7E-35A85D0C1E3B}"/>
              </a:ext>
            </a:extLst>
          </p:cNvPr>
          <p:cNvSpPr txBox="1"/>
          <p:nvPr userDrawn="1"/>
        </p:nvSpPr>
        <p:spPr>
          <a:xfrm>
            <a:off x="3092174" y="-1038086"/>
            <a:ext cx="18473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50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5A7D3E1-BCC3-C843-81A0-EA4EDFB4452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43000" y="198120"/>
            <a:ext cx="1066800" cy="10410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6617363-F73D-B74F-9647-C9D747AC702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42108" y="5981700"/>
            <a:ext cx="687070" cy="1905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290C8FB-601C-A04C-84F7-213A857D3E6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979613" y="6041364"/>
            <a:ext cx="774841" cy="129540"/>
          </a:xfrm>
          <a:prstGeom prst="rect">
            <a:avLst/>
          </a:prstGeom>
        </p:spPr>
      </p:pic>
      <p:sp>
        <p:nvSpPr>
          <p:cNvPr id="15" name="Date Placeholder 1">
            <a:extLst>
              <a:ext uri="{FF2B5EF4-FFF2-40B4-BE49-F238E27FC236}">
                <a16:creationId xmlns:a16="http://schemas.microsoft.com/office/drawing/2014/main" id="{9D9DB338-5D5C-4ACA-9ECF-C3E34C4412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209701" y="4096371"/>
            <a:ext cx="27424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D4F8E3-4ED9-44B4-99E6-8A3D2CF8D415}" type="datetime4">
              <a:rPr lang="en-US" smtClean="0"/>
              <a:t>June 8, 2022</a:t>
            </a:fld>
            <a:endParaRPr lang="en-US" dirty="0"/>
          </a:p>
        </p:txBody>
      </p:sp>
      <p:sp>
        <p:nvSpPr>
          <p:cNvPr id="16" name="Footer Placeholder 2">
            <a:extLst>
              <a:ext uri="{FF2B5EF4-FFF2-40B4-BE49-F238E27FC236}">
                <a16:creationId xmlns:a16="http://schemas.microsoft.com/office/drawing/2014/main" id="{F55B65E8-4040-44D0-A4FE-A050FD948A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0865" y="6441765"/>
            <a:ext cx="4114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F2DDE4D-A91F-B34B-BAEB-AB54E9087A2C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565918" y="53997"/>
            <a:ext cx="2612572" cy="145142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2D139BA-E02A-AE45-A35D-13C5A6AF1FD1}"/>
              </a:ext>
            </a:extLst>
          </p:cNvPr>
          <p:cNvSpPr txBox="1"/>
          <p:nvPr userDrawn="1"/>
        </p:nvSpPr>
        <p:spPr>
          <a:xfrm>
            <a:off x="3622758" y="6521233"/>
            <a:ext cx="1548822" cy="2719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67" b="1" dirty="0"/>
              <a:t>Business Sensitive</a:t>
            </a:r>
            <a:endParaRPr lang="en-US" sz="1167" dirty="0"/>
          </a:p>
        </p:txBody>
      </p:sp>
    </p:spTree>
    <p:extLst>
      <p:ext uri="{BB962C8B-B14F-4D97-AF65-F5344CB8AC3E}">
        <p14:creationId xmlns:p14="http://schemas.microsoft.com/office/powerpoint/2010/main" val="615760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4191000" y="0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66026595-8D7E-D24C-9263-B65316A326B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334000" y="381000"/>
            <a:ext cx="6477000" cy="60960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3338E046-DF9E-FC49-A812-491AB8058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1914" y="6477000"/>
            <a:ext cx="377686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1D0CE8D1-2F12-5A44-A6B5-2CD466F52A6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34000" y="5715000"/>
            <a:ext cx="6477000" cy="762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99B87A2-8960-403D-AE0D-D549462722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1912938"/>
            <a:ext cx="3810001" cy="1325563"/>
          </a:xfrm>
          <a:prstGeom prst="rect">
            <a:avLst/>
          </a:prstGeom>
        </p:spPr>
        <p:txBody>
          <a:bodyPr lIns="0" anchor="b"/>
          <a:lstStyle>
            <a:lvl1pPr>
              <a:defRPr lang="en-US" sz="2667" b="1" kern="1200" dirty="0">
                <a:solidFill>
                  <a:srgbClr val="249EB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11" name="Content Placeholder 13">
            <a:extLst>
              <a:ext uri="{FF2B5EF4-FFF2-40B4-BE49-F238E27FC236}">
                <a16:creationId xmlns:a16="http://schemas.microsoft.com/office/drawing/2014/main" id="{29354FF4-9871-4E1B-A45A-ABAA2BE2B69B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1162049" y="3644194"/>
            <a:ext cx="3810000" cy="2857500"/>
          </a:xfrm>
          <a:prstGeom prst="rect">
            <a:avLst/>
          </a:prstGeom>
        </p:spPr>
        <p:txBody>
          <a:bodyPr/>
          <a:lstStyle>
            <a:lvl1pPr>
              <a:defRPr sz="2333"/>
            </a:lvl1pPr>
            <a:lvl2pPr marL="685773" indent="-228591">
              <a:buFont typeface="Wingdings" panose="05000000000000000000" pitchFamily="2" charset="2"/>
              <a:buChar char="§"/>
              <a:defRPr sz="2000"/>
            </a:lvl2pPr>
            <a:lvl3pPr marL="1142954" indent="-228591">
              <a:buFont typeface="Wingdings" panose="05000000000000000000" pitchFamily="2" charset="2"/>
              <a:buChar char="ü"/>
              <a:defRPr sz="1667"/>
            </a:lvl3pPr>
            <a:lvl4pPr>
              <a:defRPr sz="1500"/>
            </a:lvl4pPr>
            <a:lvl5pPr marL="2057318" indent="-228591">
              <a:buFont typeface="Wingdings" panose="05000000000000000000" pitchFamily="2" charset="2"/>
              <a:buChar char="§"/>
              <a:defRPr sz="133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Date Placeholder 1">
            <a:extLst>
              <a:ext uri="{FF2B5EF4-FFF2-40B4-BE49-F238E27FC236}">
                <a16:creationId xmlns:a16="http://schemas.microsoft.com/office/drawing/2014/main" id="{47EFCEB6-2E27-4C42-A1E5-AC8A8BA837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19507" y="6495963"/>
            <a:ext cx="2590006" cy="3620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6/8/2022</a:t>
            </a:fld>
            <a:endParaRPr lang="en-US" dirty="0"/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A86FAFB9-0DC0-4AB0-9E8B-6EC7C8ABAA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372" y="6477000"/>
            <a:ext cx="100065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3BA9F06-3DAC-3446-B0AE-C16F0812876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767174" y="174625"/>
            <a:ext cx="2252566" cy="125142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4A9D2D9-E43A-2242-A761-6878E0B5E174}"/>
              </a:ext>
            </a:extLst>
          </p:cNvPr>
          <p:cNvSpPr txBox="1"/>
          <p:nvPr userDrawn="1"/>
        </p:nvSpPr>
        <p:spPr>
          <a:xfrm>
            <a:off x="1147949" y="6531131"/>
            <a:ext cx="10648208" cy="2719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67" b="1" dirty="0"/>
              <a:t>Business Sensitive</a:t>
            </a:r>
            <a:endParaRPr lang="en-US" sz="1167" dirty="0"/>
          </a:p>
        </p:txBody>
      </p:sp>
    </p:spTree>
    <p:extLst>
      <p:ext uri="{BB962C8B-B14F-4D97-AF65-F5344CB8AC3E}">
        <p14:creationId xmlns:p14="http://schemas.microsoft.com/office/powerpoint/2010/main" val="974120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4191000" y="0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3338E046-DF9E-FC49-A812-491AB8058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1914" y="6477000"/>
            <a:ext cx="377686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F0C408BC-A7DE-4A08-AD26-56414D2DD808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5358868" y="380999"/>
            <a:ext cx="6477000" cy="6096000"/>
          </a:xfrm>
          <a:prstGeom prst="rect">
            <a:avLst/>
          </a:prstGeom>
        </p:spPr>
        <p:txBody>
          <a:bodyPr/>
          <a:lstStyle>
            <a:lvl1pPr>
              <a:defRPr sz="2333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773" indent="-228591">
              <a:buFont typeface="Wingdings" panose="05000000000000000000" pitchFamily="2" charset="2"/>
              <a:buChar char="§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2954" indent="-228591">
              <a:buFont typeface="Wingdings" panose="05000000000000000000" pitchFamily="2" charset="2"/>
              <a:buChar char="ü"/>
              <a:defRPr sz="16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318" indent="-228591">
              <a:buFont typeface="Wingdings" panose="05000000000000000000" pitchFamily="2" charset="2"/>
              <a:buChar char="§"/>
              <a:defRPr sz="1333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A3C58F0F-5237-4527-BB8E-6EEF623543BB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1162049" y="3644194"/>
            <a:ext cx="3810000" cy="2857500"/>
          </a:xfrm>
          <a:prstGeom prst="rect">
            <a:avLst/>
          </a:prstGeom>
        </p:spPr>
        <p:txBody>
          <a:bodyPr/>
          <a:lstStyle>
            <a:lvl1pPr>
              <a:defRPr sz="2333"/>
            </a:lvl1pPr>
            <a:lvl2pPr marL="685773" indent="-228591">
              <a:buFont typeface="Wingdings" panose="05000000000000000000" pitchFamily="2" charset="2"/>
              <a:buChar char="§"/>
              <a:defRPr sz="2000"/>
            </a:lvl2pPr>
            <a:lvl3pPr marL="1142954" indent="-228591">
              <a:buFont typeface="Wingdings" panose="05000000000000000000" pitchFamily="2" charset="2"/>
              <a:buChar char="ü"/>
              <a:defRPr sz="1667"/>
            </a:lvl3pPr>
            <a:lvl4pPr>
              <a:defRPr sz="1500"/>
            </a:lvl4pPr>
            <a:lvl5pPr marL="2057318" indent="-228591">
              <a:buFont typeface="Wingdings" panose="05000000000000000000" pitchFamily="2" charset="2"/>
              <a:buChar char="§"/>
              <a:defRPr sz="133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Date Placeholder 1">
            <a:extLst>
              <a:ext uri="{FF2B5EF4-FFF2-40B4-BE49-F238E27FC236}">
                <a16:creationId xmlns:a16="http://schemas.microsoft.com/office/drawing/2014/main" id="{33D0FD2D-15F4-4320-9C04-2023CAB47E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19507" y="6495963"/>
            <a:ext cx="2590006" cy="3620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6/8/2022</a:t>
            </a:fld>
            <a:endParaRPr lang="en-US" dirty="0"/>
          </a:p>
        </p:txBody>
      </p:sp>
      <p:sp>
        <p:nvSpPr>
          <p:cNvPr id="19" name="Footer Placeholder 2">
            <a:extLst>
              <a:ext uri="{FF2B5EF4-FFF2-40B4-BE49-F238E27FC236}">
                <a16:creationId xmlns:a16="http://schemas.microsoft.com/office/drawing/2014/main" id="{08FBEF60-4239-4E67-A385-B22B813AD4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372" y="6477000"/>
            <a:ext cx="100065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77614967-FAA9-4DA9-B7DE-539AA89235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1912938"/>
            <a:ext cx="3810001" cy="1325563"/>
          </a:xfrm>
          <a:prstGeom prst="rect">
            <a:avLst/>
          </a:prstGeom>
        </p:spPr>
        <p:txBody>
          <a:bodyPr lIns="0" anchor="b"/>
          <a:lstStyle>
            <a:lvl1pPr>
              <a:defRPr lang="en-US" sz="2667" b="1" kern="1200" dirty="0">
                <a:solidFill>
                  <a:srgbClr val="249EB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F1480E4-D8B6-734B-8400-8089A769C82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767174" y="174625"/>
            <a:ext cx="2252566" cy="125142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9CDBA1D-A125-704B-AC5A-3254B61235BA}"/>
              </a:ext>
            </a:extLst>
          </p:cNvPr>
          <p:cNvSpPr txBox="1"/>
          <p:nvPr userDrawn="1"/>
        </p:nvSpPr>
        <p:spPr>
          <a:xfrm>
            <a:off x="1147949" y="6531131"/>
            <a:ext cx="10648208" cy="2719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67" b="1" dirty="0"/>
              <a:t>Business Sensitive</a:t>
            </a:r>
            <a:endParaRPr lang="en-US" sz="1167" dirty="0"/>
          </a:p>
        </p:txBody>
      </p:sp>
    </p:spTree>
    <p:extLst>
      <p:ext uri="{BB962C8B-B14F-4D97-AF65-F5344CB8AC3E}">
        <p14:creationId xmlns:p14="http://schemas.microsoft.com/office/powerpoint/2010/main" val="377059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D96EEDE-6486-774B-B0E3-751BBA42CE35}"/>
              </a:ext>
            </a:extLst>
          </p:cNvPr>
          <p:cNvSpPr/>
          <p:nvPr userDrawn="1"/>
        </p:nvSpPr>
        <p:spPr>
          <a:xfrm>
            <a:off x="4191000" y="0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661914" y="6477000"/>
            <a:ext cx="377686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C1406DC-BAEC-4717-8F68-46C92F1663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67000" y="225778"/>
            <a:ext cx="6905625" cy="1092483"/>
          </a:xfrm>
          <a:prstGeom prst="rect">
            <a:avLst/>
          </a:prstGeom>
        </p:spPr>
        <p:txBody>
          <a:bodyPr lIns="0" anchor="b"/>
          <a:lstStyle>
            <a:lvl1pPr>
              <a:defRPr lang="en-US" sz="2667" b="1" kern="1200" dirty="0">
                <a:solidFill>
                  <a:srgbClr val="249EB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028E3363-7137-4431-9927-3AE087A5B2BE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1143000" y="1714500"/>
            <a:ext cx="10668000" cy="4572001"/>
          </a:xfrm>
          <a:prstGeom prst="rect">
            <a:avLst/>
          </a:prstGeom>
        </p:spPr>
        <p:txBody>
          <a:bodyPr/>
          <a:lstStyle>
            <a:lvl1pPr>
              <a:defRPr sz="2333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773" indent="-228591">
              <a:buFont typeface="Wingdings" panose="05000000000000000000" pitchFamily="2" charset="2"/>
              <a:buChar char="§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2954" indent="-228591">
              <a:buFont typeface="Wingdings" panose="05000000000000000000" pitchFamily="2" charset="2"/>
              <a:buChar char="ü"/>
              <a:defRPr sz="16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318" indent="-228591">
              <a:buFont typeface="Wingdings" panose="05000000000000000000" pitchFamily="2" charset="2"/>
              <a:buChar char="§"/>
              <a:defRPr sz="1333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Date Placeholder 1">
            <a:extLst>
              <a:ext uri="{FF2B5EF4-FFF2-40B4-BE49-F238E27FC236}">
                <a16:creationId xmlns:a16="http://schemas.microsoft.com/office/drawing/2014/main" id="{E76F451D-D169-4CA9-91EE-97F19A35C6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19507" y="6495963"/>
            <a:ext cx="2590006" cy="3620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6/8/2022</a:t>
            </a:fld>
            <a:endParaRPr lang="en-US" dirty="0"/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8A19F790-0343-4862-A140-1B409986B7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372" y="6477000"/>
            <a:ext cx="100065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B81482B-FE6E-EA46-9697-443D9FB9A2B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36299" y="206375"/>
            <a:ext cx="2252566" cy="1251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673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Picture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4191000" y="0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EE2FC3-856F-2F4B-A52D-94189159AC1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334000" y="381000"/>
            <a:ext cx="3048000" cy="28575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FD00854A-4EC7-2D48-A025-5B0B48548BC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763000" y="381000"/>
            <a:ext cx="3048000" cy="28575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67A8C708-D197-CF47-8089-89928BE1E30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334000" y="3619500"/>
            <a:ext cx="3048000" cy="28575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3C4D2EBC-B863-FD49-A9DF-1381563078D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63000" y="3619500"/>
            <a:ext cx="3048000" cy="28575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E93B472-4A32-7C41-A565-485FDC3EB83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34000" y="2476500"/>
            <a:ext cx="3048000" cy="762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19F7807A-D120-BD49-9CBD-9174F26D798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34000" y="5715000"/>
            <a:ext cx="3048000" cy="762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08ED17FC-CAF8-9A40-9A88-897DEF9CFEA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763000" y="2476500"/>
            <a:ext cx="3048000" cy="762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4A16FA60-8BA9-8B4A-86AA-F8336C26C78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763000" y="5715000"/>
            <a:ext cx="3048000" cy="762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16" name="Slide Number Placeholder 3">
            <a:extLst>
              <a:ext uri="{FF2B5EF4-FFF2-40B4-BE49-F238E27FC236}">
                <a16:creationId xmlns:a16="http://schemas.microsoft.com/office/drawing/2014/main" id="{7DC2EC3E-C641-FD49-9F15-878B1AFFFD9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11661914" y="6477000"/>
            <a:ext cx="377686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3648737A-DE0E-48DB-87F0-65418715CF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1912938"/>
            <a:ext cx="3810001" cy="1325563"/>
          </a:xfrm>
          <a:prstGeom prst="rect">
            <a:avLst/>
          </a:prstGeom>
        </p:spPr>
        <p:txBody>
          <a:bodyPr lIns="0" anchor="b"/>
          <a:lstStyle>
            <a:lvl1pPr>
              <a:defRPr lang="en-US" sz="2667" b="1" kern="1200" dirty="0">
                <a:solidFill>
                  <a:srgbClr val="249EB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21" name="Content Placeholder 13">
            <a:extLst>
              <a:ext uri="{FF2B5EF4-FFF2-40B4-BE49-F238E27FC236}">
                <a16:creationId xmlns:a16="http://schemas.microsoft.com/office/drawing/2014/main" id="{97DA340F-6103-4F2C-B3B8-8D8A524DC19C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1162049" y="3644194"/>
            <a:ext cx="3810000" cy="2857500"/>
          </a:xfrm>
          <a:prstGeom prst="rect">
            <a:avLst/>
          </a:prstGeom>
        </p:spPr>
        <p:txBody>
          <a:bodyPr/>
          <a:lstStyle>
            <a:lvl1pPr>
              <a:defRPr sz="2333"/>
            </a:lvl1pPr>
            <a:lvl2pPr marL="685773" indent="-228591">
              <a:buFont typeface="Wingdings" panose="05000000000000000000" pitchFamily="2" charset="2"/>
              <a:buChar char="§"/>
              <a:defRPr sz="2000"/>
            </a:lvl2pPr>
            <a:lvl3pPr marL="1142954" indent="-228591">
              <a:buFont typeface="Wingdings" panose="05000000000000000000" pitchFamily="2" charset="2"/>
              <a:buChar char="ü"/>
              <a:defRPr sz="1667"/>
            </a:lvl3pPr>
            <a:lvl4pPr>
              <a:defRPr sz="1500"/>
            </a:lvl4pPr>
            <a:lvl5pPr marL="2057318" indent="-228591">
              <a:buFont typeface="Wingdings" panose="05000000000000000000" pitchFamily="2" charset="2"/>
              <a:buChar char="§"/>
              <a:defRPr sz="133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5" name="Date Placeholder 1">
            <a:extLst>
              <a:ext uri="{FF2B5EF4-FFF2-40B4-BE49-F238E27FC236}">
                <a16:creationId xmlns:a16="http://schemas.microsoft.com/office/drawing/2014/main" id="{EE384947-F0AD-4E73-95AD-CAD4DEE446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19507" y="6495963"/>
            <a:ext cx="2590006" cy="3620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6/8/2022</a:t>
            </a:fld>
            <a:endParaRPr lang="en-US" dirty="0"/>
          </a:p>
        </p:txBody>
      </p:sp>
      <p:sp>
        <p:nvSpPr>
          <p:cNvPr id="26" name="Footer Placeholder 2">
            <a:extLst>
              <a:ext uri="{FF2B5EF4-FFF2-40B4-BE49-F238E27FC236}">
                <a16:creationId xmlns:a16="http://schemas.microsoft.com/office/drawing/2014/main" id="{8259C4D6-850D-4393-9434-3F69451FBF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372" y="6477000"/>
            <a:ext cx="100065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1FD9870-9BB8-2B4C-A7CF-C2A599B3535F}"/>
              </a:ext>
            </a:extLst>
          </p:cNvPr>
          <p:cNvSpPr txBox="1"/>
          <p:nvPr userDrawn="1"/>
        </p:nvSpPr>
        <p:spPr>
          <a:xfrm>
            <a:off x="1147949" y="6531131"/>
            <a:ext cx="10648208" cy="2719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67" b="1" dirty="0"/>
              <a:t>Business Sensitive</a:t>
            </a:r>
            <a:endParaRPr lang="en-US" sz="1167" dirty="0"/>
          </a:p>
        </p:txBody>
      </p:sp>
    </p:spTree>
    <p:extLst>
      <p:ext uri="{BB962C8B-B14F-4D97-AF65-F5344CB8AC3E}">
        <p14:creationId xmlns:p14="http://schemas.microsoft.com/office/powerpoint/2010/main" val="1762305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-Picture Grid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4191000" y="0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EE2FC3-856F-2F4B-A52D-94189159AC1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43000" y="4495800"/>
            <a:ext cx="3390900" cy="19812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FE341CF1-EFF3-A64D-A9D4-B96C8CD8F30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143000" y="2286000"/>
            <a:ext cx="3390900" cy="19812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D0629C78-28FC-874B-96C1-DFAAFF975DE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781550" y="4495800"/>
            <a:ext cx="3390900" cy="19812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5089EEED-3863-BD48-BCCB-4D264015DA6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81550" y="2286000"/>
            <a:ext cx="3390900" cy="19812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EEF5B44F-191D-F44D-8AB3-0B9E4AF4B4E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420100" y="4495800"/>
            <a:ext cx="3390900" cy="19812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A26442AE-D905-374C-9CB4-1A1F44C08C6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420100" y="2286000"/>
            <a:ext cx="3390900" cy="19812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CEBE105C-2ECB-0B46-923F-378B0A5AEBC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43000" y="35814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8B0900D4-1543-834B-AE27-9A72FD91B39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143000" y="57912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F64FB6B4-B0C6-5949-9F2B-7BCB7B20739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781550" y="35814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8FDD81E0-346D-A544-A838-A6991588AE4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81550" y="57912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CDB91CB5-0E93-FA44-9508-60493542C7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420100" y="35814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92F736B8-F799-F047-BE4E-297E64A754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420100" y="57912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4" name="Slide Number Placeholder 3">
            <a:extLst>
              <a:ext uri="{FF2B5EF4-FFF2-40B4-BE49-F238E27FC236}">
                <a16:creationId xmlns:a16="http://schemas.microsoft.com/office/drawing/2014/main" id="{183198DF-9C78-DD40-9CE1-2BC11B88882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1661914" y="6477000"/>
            <a:ext cx="377686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BE0A6ECC-C9D0-4240-B978-69D09F2C99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67000" y="225778"/>
            <a:ext cx="6969125" cy="1092483"/>
          </a:xfrm>
          <a:prstGeom prst="rect">
            <a:avLst/>
          </a:prstGeom>
        </p:spPr>
        <p:txBody>
          <a:bodyPr lIns="0" anchor="b"/>
          <a:lstStyle>
            <a:lvl1pPr>
              <a:defRPr lang="en-US" sz="2667" b="1" kern="1200" dirty="0">
                <a:solidFill>
                  <a:srgbClr val="249EB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0" name="Date Placeholder 1">
            <a:extLst>
              <a:ext uri="{FF2B5EF4-FFF2-40B4-BE49-F238E27FC236}">
                <a16:creationId xmlns:a16="http://schemas.microsoft.com/office/drawing/2014/main" id="{E4CF0CE7-333F-4604-B518-6F7EE2AA82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19507" y="6495963"/>
            <a:ext cx="2590006" cy="3620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6/8/2022</a:t>
            </a:fld>
            <a:endParaRPr lang="en-US" dirty="0"/>
          </a:p>
        </p:txBody>
      </p:sp>
      <p:sp>
        <p:nvSpPr>
          <p:cNvPr id="31" name="Footer Placeholder 2">
            <a:extLst>
              <a:ext uri="{FF2B5EF4-FFF2-40B4-BE49-F238E27FC236}">
                <a16:creationId xmlns:a16="http://schemas.microsoft.com/office/drawing/2014/main" id="{21303C4E-FB0C-4A46-BF34-C99D885AA3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372" y="6477000"/>
            <a:ext cx="100065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2" name="Content Placeholder 4">
            <a:extLst>
              <a:ext uri="{FF2B5EF4-FFF2-40B4-BE49-F238E27FC236}">
                <a16:creationId xmlns:a16="http://schemas.microsoft.com/office/drawing/2014/main" id="{C14080C3-5390-4F4E-9C88-2C080B5CE5D9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1143000" y="1828800"/>
            <a:ext cx="10668000" cy="438238"/>
          </a:xfrm>
          <a:prstGeom prst="rect">
            <a:avLst/>
          </a:prstGeom>
        </p:spPr>
        <p:txBody>
          <a:bodyPr/>
          <a:lstStyle>
            <a:lvl1pPr>
              <a:defRPr sz="2333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773" indent="-228591">
              <a:buFont typeface="Wingdings" panose="05000000000000000000" pitchFamily="2" charset="2"/>
              <a:buChar char="§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2954" indent="-228591">
              <a:buFont typeface="Wingdings" panose="05000000000000000000" pitchFamily="2" charset="2"/>
              <a:buChar char="ü"/>
              <a:defRPr sz="16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318" indent="-228591">
              <a:buFont typeface="Wingdings" panose="05000000000000000000" pitchFamily="2" charset="2"/>
              <a:buChar char="§"/>
              <a:defRPr sz="1333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945F943D-40B6-C248-98C4-03A9620473A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36299" y="206375"/>
            <a:ext cx="2252566" cy="1251425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1B73A8B5-7CF6-8B43-9A42-93C636F26DB7}"/>
              </a:ext>
            </a:extLst>
          </p:cNvPr>
          <p:cNvSpPr txBox="1"/>
          <p:nvPr userDrawn="1"/>
        </p:nvSpPr>
        <p:spPr>
          <a:xfrm>
            <a:off x="1147949" y="6531131"/>
            <a:ext cx="10648208" cy="2719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67" b="1" dirty="0"/>
              <a:t>Business Sensitive</a:t>
            </a:r>
            <a:endParaRPr lang="en-US" sz="1167" dirty="0"/>
          </a:p>
        </p:txBody>
      </p:sp>
    </p:spTree>
    <p:extLst>
      <p:ext uri="{BB962C8B-B14F-4D97-AF65-F5344CB8AC3E}">
        <p14:creationId xmlns:p14="http://schemas.microsoft.com/office/powerpoint/2010/main" val="3291510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Placeholder 3">
            <a:extLst>
              <a:ext uri="{FF2B5EF4-FFF2-40B4-BE49-F238E27FC236}">
                <a16:creationId xmlns:a16="http://schemas.microsoft.com/office/drawing/2014/main" id="{CB0CFF8D-BEB8-7449-82F3-4E52F446DA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7620" y="259656"/>
            <a:ext cx="9823740" cy="8693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600"/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edit Click to insert slide title text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70BF8BE7-AB49-2C41-9052-0EE2CBFA6BA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057620" y="1328738"/>
            <a:ext cx="10801005" cy="5148262"/>
          </a:xfrm>
        </p:spPr>
        <p:txBody>
          <a:bodyPr>
            <a:normAutofit/>
          </a:bodyPr>
          <a:lstStyle>
            <a:lvl1pPr marL="228600">
              <a:defRPr sz="2800"/>
            </a:lvl1pPr>
            <a:lvl2pPr>
              <a:defRPr sz="24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9">
            <a:extLst>
              <a:ext uri="{FF2B5EF4-FFF2-40B4-BE49-F238E27FC236}">
                <a16:creationId xmlns:a16="http://schemas.microsoft.com/office/drawing/2014/main" id="{8479945B-7A78-4842-B0A7-F442F5BD54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85874" y="6454729"/>
            <a:ext cx="472440" cy="413699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AFA2F7-E11F-9040-9AA9-A9CA764119B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2734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-Picture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4191000" y="0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EE2FC3-856F-2F4B-A52D-94189159AC1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43000" y="4217096"/>
            <a:ext cx="3390900" cy="2259904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FE341CF1-EFF3-A64D-A9D4-B96C8CD8F30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143000" y="1722120"/>
            <a:ext cx="3390900" cy="22631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D0629C78-28FC-874B-96C1-DFAAFF975DE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781550" y="4217096"/>
            <a:ext cx="3390900" cy="2259904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5089EEED-3863-BD48-BCCB-4D264015DA6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81550" y="1722120"/>
            <a:ext cx="3390900" cy="22631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EEF5B44F-191D-F44D-8AB3-0B9E4AF4B4E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420100" y="4217096"/>
            <a:ext cx="3390900" cy="2259904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A26442AE-D905-374C-9CB4-1A1F44C08C6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420100" y="1722120"/>
            <a:ext cx="3390900" cy="22631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CEBE105C-2ECB-0B46-923F-378B0A5AEBC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43000" y="329946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8B0900D4-1543-834B-AE27-9A72FD91B39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143000" y="57912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F64FB6B4-B0C6-5949-9F2B-7BCB7B20739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781550" y="329946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8FDD81E0-346D-A544-A838-A6991588AE4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81550" y="57912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CDB91CB5-0E93-FA44-9508-60493542C7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420100" y="329946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92F736B8-F799-F047-BE4E-297E64A754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420100" y="57912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4" name="Slide Number Placeholder 3">
            <a:extLst>
              <a:ext uri="{FF2B5EF4-FFF2-40B4-BE49-F238E27FC236}">
                <a16:creationId xmlns:a16="http://schemas.microsoft.com/office/drawing/2014/main" id="{183198DF-9C78-DD40-9CE1-2BC11B88882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1661914" y="6477000"/>
            <a:ext cx="377686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8" name="Date Placeholder 1">
            <a:extLst>
              <a:ext uri="{FF2B5EF4-FFF2-40B4-BE49-F238E27FC236}">
                <a16:creationId xmlns:a16="http://schemas.microsoft.com/office/drawing/2014/main" id="{68F188F7-153E-49D5-8DFC-1902520470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19507" y="6495963"/>
            <a:ext cx="2590006" cy="3620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6/8/2022</a:t>
            </a:fld>
            <a:endParaRPr lang="en-US" dirty="0"/>
          </a:p>
        </p:txBody>
      </p:sp>
      <p:sp>
        <p:nvSpPr>
          <p:cNvPr id="29" name="Footer Placeholder 2">
            <a:extLst>
              <a:ext uri="{FF2B5EF4-FFF2-40B4-BE49-F238E27FC236}">
                <a16:creationId xmlns:a16="http://schemas.microsoft.com/office/drawing/2014/main" id="{578EF931-9BED-4D2C-8850-F588C3E360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372" y="6477000"/>
            <a:ext cx="100065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7B7AD090-7EA2-424E-A15B-B80A20326A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67000" y="225778"/>
            <a:ext cx="7064375" cy="1092483"/>
          </a:xfrm>
          <a:prstGeom prst="rect">
            <a:avLst/>
          </a:prstGeom>
        </p:spPr>
        <p:txBody>
          <a:bodyPr lIns="0" anchor="b"/>
          <a:lstStyle>
            <a:lvl1pPr>
              <a:defRPr lang="en-US" sz="2667" b="1" kern="1200" dirty="0">
                <a:solidFill>
                  <a:srgbClr val="249EB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7FC6B9C7-7D25-7D4F-9C0A-BA33F6B7DFC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36299" y="206375"/>
            <a:ext cx="2252566" cy="125142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D11EC01A-CFFB-654C-9925-81FF0F056EA8}"/>
              </a:ext>
            </a:extLst>
          </p:cNvPr>
          <p:cNvSpPr txBox="1"/>
          <p:nvPr userDrawn="1"/>
        </p:nvSpPr>
        <p:spPr>
          <a:xfrm>
            <a:off x="1147949" y="6531131"/>
            <a:ext cx="10648208" cy="2719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67" b="1" dirty="0"/>
              <a:t>Business Sensitive</a:t>
            </a:r>
            <a:endParaRPr lang="en-US" sz="1167" dirty="0"/>
          </a:p>
        </p:txBody>
      </p:sp>
    </p:spTree>
    <p:extLst>
      <p:ext uri="{BB962C8B-B14F-4D97-AF65-F5344CB8AC3E}">
        <p14:creationId xmlns:p14="http://schemas.microsoft.com/office/powerpoint/2010/main" val="259303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D96EEDE-6486-774B-B0E3-751BBA42CE35}"/>
              </a:ext>
            </a:extLst>
          </p:cNvPr>
          <p:cNvSpPr/>
          <p:nvPr userDrawn="1"/>
        </p:nvSpPr>
        <p:spPr>
          <a:xfrm>
            <a:off x="4191000" y="0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661914" y="6477000"/>
            <a:ext cx="377686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Date Placeholder 1">
            <a:extLst>
              <a:ext uri="{FF2B5EF4-FFF2-40B4-BE49-F238E27FC236}">
                <a16:creationId xmlns:a16="http://schemas.microsoft.com/office/drawing/2014/main" id="{8F28E1ED-1888-403E-AAF0-8053EF9DF5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19507" y="6495963"/>
            <a:ext cx="2590006" cy="3620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6/8/2022</a:t>
            </a:fld>
            <a:endParaRPr lang="en-US" dirty="0"/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227E8059-8EC0-42A2-8A9E-251427CDC0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372" y="6477000"/>
            <a:ext cx="100065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F5BDD2-55E1-AB43-9949-B03868233768}"/>
              </a:ext>
            </a:extLst>
          </p:cNvPr>
          <p:cNvSpPr txBox="1"/>
          <p:nvPr userDrawn="1"/>
        </p:nvSpPr>
        <p:spPr>
          <a:xfrm>
            <a:off x="1147949" y="6531131"/>
            <a:ext cx="10648208" cy="2719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67" b="1" dirty="0"/>
              <a:t>Business Sensitive</a:t>
            </a:r>
            <a:endParaRPr lang="en-US" sz="1167" dirty="0"/>
          </a:p>
        </p:txBody>
      </p:sp>
    </p:spTree>
    <p:extLst>
      <p:ext uri="{BB962C8B-B14F-4D97-AF65-F5344CB8AC3E}">
        <p14:creationId xmlns:p14="http://schemas.microsoft.com/office/powerpoint/2010/main" val="1327531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hank You / Conclu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661914" y="6477000"/>
            <a:ext cx="377686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66D1A4-6DD7-B54C-AB7B-63074374BB93}"/>
              </a:ext>
            </a:extLst>
          </p:cNvPr>
          <p:cNvSpPr txBox="1"/>
          <p:nvPr userDrawn="1"/>
        </p:nvSpPr>
        <p:spPr>
          <a:xfrm>
            <a:off x="1143000" y="1714500"/>
            <a:ext cx="3810000" cy="45720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4000" b="1" dirty="0">
                <a:solidFill>
                  <a:srgbClr val="249EB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you</a:t>
            </a:r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B62A8373-42F9-431F-865E-129CCA0046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373" y="6477000"/>
            <a:ext cx="45596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C4C6EF-283D-AF44-A6FC-2E58115F1DB4}"/>
              </a:ext>
            </a:extLst>
          </p:cNvPr>
          <p:cNvSpPr txBox="1"/>
          <p:nvPr userDrawn="1"/>
        </p:nvSpPr>
        <p:spPr>
          <a:xfrm>
            <a:off x="3622758" y="6521233"/>
            <a:ext cx="1548822" cy="2719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67" b="1" dirty="0"/>
              <a:t>Business Sensitive</a:t>
            </a:r>
            <a:endParaRPr lang="en-US" sz="1167" dirty="0"/>
          </a:p>
        </p:txBody>
      </p:sp>
    </p:spTree>
    <p:extLst>
      <p:ext uri="{BB962C8B-B14F-4D97-AF65-F5344CB8AC3E}">
        <p14:creationId xmlns:p14="http://schemas.microsoft.com/office/powerpoint/2010/main" val="3454730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_Plain_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436B83B-A5E4-524E-96A9-DFC12D58F12A}"/>
              </a:ext>
            </a:extLst>
          </p:cNvPr>
          <p:cNvSpPr/>
          <p:nvPr userDrawn="1"/>
        </p:nvSpPr>
        <p:spPr>
          <a:xfrm>
            <a:off x="762000" y="0"/>
            <a:ext cx="457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1DF1AC-1D08-B945-A034-B740A35902F9}"/>
              </a:ext>
            </a:extLst>
          </p:cNvPr>
          <p:cNvSpPr txBox="1"/>
          <p:nvPr userDrawn="1"/>
        </p:nvSpPr>
        <p:spPr>
          <a:xfrm>
            <a:off x="1143000" y="6286500"/>
            <a:ext cx="3048000" cy="19050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7" b="0" i="0" u="none" strike="noStrike" kern="1200" cap="none" spc="0" normalizeH="0" baseline="0" noProof="0" dirty="0">
                <a:ln>
                  <a:noFill/>
                </a:ln>
                <a:solidFill>
                  <a:srgbClr val="616265">
                    <a:alpha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PNNL is operated by Battelle for the U.S. Department of Energy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2286000"/>
            <a:ext cx="3810000" cy="152400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r">
              <a:defRPr sz="3333" b="1">
                <a:solidFill>
                  <a:srgbClr val="249EB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3061D5F4-8719-384B-945C-9A27060F99A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42108" y="4724400"/>
            <a:ext cx="3810000" cy="22860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0" indent="0" algn="r">
              <a:buNone/>
              <a:defRPr sz="15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/>
            </a:lvl2pPr>
            <a:lvl3pPr marL="914363" indent="0">
              <a:buNone/>
              <a:defRPr/>
            </a:lvl3pPr>
            <a:lvl4pPr marL="1371545" indent="0">
              <a:buNone/>
              <a:defRPr/>
            </a:lvl4pPr>
            <a:lvl5pPr marL="1828727" indent="0">
              <a:buNone/>
              <a:defRPr/>
            </a:lvl5pPr>
          </a:lstStyle>
          <a:p>
            <a:pPr lvl="0"/>
            <a:r>
              <a:rPr lang="en-US" dirty="0"/>
              <a:t>Click to add presenter’s name</a:t>
            </a: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3E2D432E-6648-6643-9C6E-38B1EFF5EE3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43000" y="4986130"/>
            <a:ext cx="3810000" cy="22860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0" indent="0" algn="r">
              <a:buNone/>
              <a:defRPr sz="1333">
                <a:solidFill>
                  <a:srgbClr val="61626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/>
            </a:lvl2pPr>
            <a:lvl3pPr marL="914363" indent="0">
              <a:buNone/>
              <a:defRPr/>
            </a:lvl3pPr>
            <a:lvl4pPr marL="1371545" indent="0">
              <a:buNone/>
              <a:defRPr/>
            </a:lvl4pPr>
            <a:lvl5pPr marL="1828727" indent="0">
              <a:buNone/>
              <a:defRPr/>
            </a:lvl5pPr>
          </a:lstStyle>
          <a:p>
            <a:pPr lvl="0"/>
            <a:r>
              <a:rPr lang="en-US" dirty="0"/>
              <a:t>Click to add presenter’s title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15389B-4BB4-1644-9B7E-35A85D0C1E3B}"/>
              </a:ext>
            </a:extLst>
          </p:cNvPr>
          <p:cNvSpPr txBox="1"/>
          <p:nvPr userDrawn="1"/>
        </p:nvSpPr>
        <p:spPr>
          <a:xfrm>
            <a:off x="3092174" y="-103808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616265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5A7D3E1-BCC3-C843-81A0-EA4EDFB4452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43000" y="198120"/>
            <a:ext cx="1066800" cy="10410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6617363-F73D-B74F-9647-C9D747AC702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42108" y="5981700"/>
            <a:ext cx="687070" cy="1905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290C8FB-601C-A04C-84F7-213A857D3E6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979613" y="6041364"/>
            <a:ext cx="774841" cy="129540"/>
          </a:xfrm>
          <a:prstGeom prst="rect">
            <a:avLst/>
          </a:prstGeom>
        </p:spPr>
      </p:pic>
      <p:sp>
        <p:nvSpPr>
          <p:cNvPr id="15" name="Date Placeholder 1">
            <a:extLst>
              <a:ext uri="{FF2B5EF4-FFF2-40B4-BE49-F238E27FC236}">
                <a16:creationId xmlns:a16="http://schemas.microsoft.com/office/drawing/2014/main" id="{9D9DB338-5D5C-4ACA-9ECF-C3E34C4412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209701" y="4096371"/>
            <a:ext cx="27424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3"/>
            <a:fld id="{ABD4F8E3-4ED9-44B4-99E6-8A3D2CF8D415}" type="datetime4">
              <a:rPr lang="en-US" smtClean="0">
                <a:solidFill>
                  <a:srgbClr val="616265">
                    <a:tint val="75000"/>
                  </a:srgbClr>
                </a:solidFill>
              </a:rPr>
              <a:pPr defTabSz="914363"/>
              <a:t>June 8, 2022</a:t>
            </a:fld>
            <a:endParaRPr lang="en-US" dirty="0">
              <a:solidFill>
                <a:srgbClr val="616265">
                  <a:tint val="75000"/>
                </a:srgbClr>
              </a:solidFill>
            </a:endParaRPr>
          </a:p>
        </p:txBody>
      </p:sp>
      <p:sp>
        <p:nvSpPr>
          <p:cNvPr id="16" name="Footer Placeholder 2">
            <a:extLst>
              <a:ext uri="{FF2B5EF4-FFF2-40B4-BE49-F238E27FC236}">
                <a16:creationId xmlns:a16="http://schemas.microsoft.com/office/drawing/2014/main" id="{F55B65E8-4040-44D0-A4FE-A050FD948A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0865" y="6441765"/>
            <a:ext cx="4114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3"/>
            <a:endParaRPr lang="en-US" dirty="0">
              <a:solidFill>
                <a:srgbClr val="616265">
                  <a:tint val="75000"/>
                </a:srgbClr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F2DDE4D-A91F-B34B-BAEB-AB54E9087A2C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565918" y="53997"/>
            <a:ext cx="2612572" cy="145142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2D139BA-E02A-AE45-A35D-13C5A6AF1FD1}"/>
              </a:ext>
            </a:extLst>
          </p:cNvPr>
          <p:cNvSpPr txBox="1"/>
          <p:nvPr userDrawn="1"/>
        </p:nvSpPr>
        <p:spPr>
          <a:xfrm>
            <a:off x="3622758" y="6521233"/>
            <a:ext cx="1548822" cy="2719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67" b="1" i="0" u="none" strike="noStrike" kern="1200" cap="none" spc="0" normalizeH="0" baseline="0" noProof="0" dirty="0">
                <a:ln>
                  <a:noFill/>
                </a:ln>
                <a:solidFill>
                  <a:srgbClr val="616265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Business Sensitive</a:t>
            </a:r>
            <a:endParaRPr kumimoji="0" lang="en-US" sz="1167" b="0" i="0" u="none" strike="noStrike" kern="1200" cap="none" spc="0" normalizeH="0" baseline="0" noProof="0" dirty="0">
              <a:ln>
                <a:noFill/>
              </a:ln>
              <a:solidFill>
                <a:srgbClr val="616265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71749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4191000" y="0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66026595-8D7E-D24C-9263-B65316A326B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334000" y="381000"/>
            <a:ext cx="6477000" cy="60960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3338E046-DF9E-FC49-A812-491AB8058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1914" y="6477000"/>
            <a:ext cx="377686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914363"/>
            <a:fld id="{FE7A4BB3-E848-5A44-82DF-322201952CD8}" type="slidenum">
              <a:rPr lang="en-US" smtClean="0"/>
              <a:pPr defTabSz="914363"/>
              <a:t>‹#›</a:t>
            </a:fld>
            <a:endParaRPr lang="en-US" dirty="0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1D0CE8D1-2F12-5A44-A6B5-2CD466F52A6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34000" y="5715000"/>
            <a:ext cx="6477000" cy="762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99B87A2-8960-403D-AE0D-D549462722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1912938"/>
            <a:ext cx="3810001" cy="1325563"/>
          </a:xfrm>
          <a:prstGeom prst="rect">
            <a:avLst/>
          </a:prstGeom>
        </p:spPr>
        <p:txBody>
          <a:bodyPr lIns="0" anchor="b"/>
          <a:lstStyle>
            <a:lvl1pPr>
              <a:defRPr lang="en-US" sz="2667" b="1" kern="1200" dirty="0">
                <a:solidFill>
                  <a:srgbClr val="249EB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11" name="Content Placeholder 13">
            <a:extLst>
              <a:ext uri="{FF2B5EF4-FFF2-40B4-BE49-F238E27FC236}">
                <a16:creationId xmlns:a16="http://schemas.microsoft.com/office/drawing/2014/main" id="{29354FF4-9871-4E1B-A45A-ABAA2BE2B69B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1162049" y="3644194"/>
            <a:ext cx="3810000" cy="2857500"/>
          </a:xfrm>
          <a:prstGeom prst="rect">
            <a:avLst/>
          </a:prstGeom>
        </p:spPr>
        <p:txBody>
          <a:bodyPr/>
          <a:lstStyle>
            <a:lvl1pPr>
              <a:defRPr sz="2333"/>
            </a:lvl1pPr>
            <a:lvl2pPr marL="685773" indent="-228591">
              <a:buFont typeface="Wingdings" panose="05000000000000000000" pitchFamily="2" charset="2"/>
              <a:buChar char="§"/>
              <a:defRPr sz="2000"/>
            </a:lvl2pPr>
            <a:lvl3pPr marL="1142954" indent="-228591">
              <a:buFont typeface="Wingdings" panose="05000000000000000000" pitchFamily="2" charset="2"/>
              <a:buChar char="ü"/>
              <a:defRPr sz="1667"/>
            </a:lvl3pPr>
            <a:lvl4pPr>
              <a:defRPr sz="1500"/>
            </a:lvl4pPr>
            <a:lvl5pPr marL="2057318" indent="-228591">
              <a:buFont typeface="Wingdings" panose="05000000000000000000" pitchFamily="2" charset="2"/>
              <a:buChar char="§"/>
              <a:defRPr sz="133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Date Placeholder 1">
            <a:extLst>
              <a:ext uri="{FF2B5EF4-FFF2-40B4-BE49-F238E27FC236}">
                <a16:creationId xmlns:a16="http://schemas.microsoft.com/office/drawing/2014/main" id="{47EFCEB6-2E27-4C42-A1E5-AC8A8BA837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19507" y="6495963"/>
            <a:ext cx="2590006" cy="3620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3"/>
            <a:fld id="{9B7EE7B1-A6C1-4E39-8665-A73ED03F32E1}" type="datetimeFigureOut">
              <a:rPr lang="en-US" smtClean="0">
                <a:solidFill>
                  <a:srgbClr val="616265">
                    <a:tint val="75000"/>
                  </a:srgbClr>
                </a:solidFill>
              </a:rPr>
              <a:pPr defTabSz="914363"/>
              <a:t>6/8/2022</a:t>
            </a:fld>
            <a:endParaRPr lang="en-US" dirty="0">
              <a:solidFill>
                <a:srgbClr val="616265">
                  <a:tint val="75000"/>
                </a:srgbClr>
              </a:solidFill>
            </a:endParaRPr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A86FAFB9-0DC0-4AB0-9E8B-6EC7C8ABAA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372" y="6477000"/>
            <a:ext cx="100065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3"/>
            <a:endParaRPr lang="en-US" dirty="0">
              <a:solidFill>
                <a:srgbClr val="616265">
                  <a:tint val="75000"/>
                </a:srgbClr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3BA9F06-3DAC-3446-B0AE-C16F0812876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767174" y="174625"/>
            <a:ext cx="2252566" cy="125142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4A9D2D9-E43A-2242-A761-6878E0B5E174}"/>
              </a:ext>
            </a:extLst>
          </p:cNvPr>
          <p:cNvSpPr txBox="1"/>
          <p:nvPr userDrawn="1"/>
        </p:nvSpPr>
        <p:spPr>
          <a:xfrm>
            <a:off x="1147949" y="6531131"/>
            <a:ext cx="10648208" cy="2719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67" b="1" i="0" u="none" strike="noStrike" kern="1200" cap="none" spc="0" normalizeH="0" baseline="0" noProof="0" dirty="0">
                <a:ln>
                  <a:noFill/>
                </a:ln>
                <a:solidFill>
                  <a:srgbClr val="616265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Business Sensitive</a:t>
            </a:r>
            <a:endParaRPr kumimoji="0" lang="en-US" sz="1167" b="0" i="0" u="none" strike="noStrike" kern="1200" cap="none" spc="0" normalizeH="0" baseline="0" noProof="0" dirty="0">
              <a:ln>
                <a:noFill/>
              </a:ln>
              <a:solidFill>
                <a:srgbClr val="616265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2580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4191000" y="0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3338E046-DF9E-FC49-A812-491AB8058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1914" y="6477000"/>
            <a:ext cx="377686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914363"/>
            <a:fld id="{FE7A4BB3-E848-5A44-82DF-322201952CD8}" type="slidenum">
              <a:rPr lang="en-US" smtClean="0"/>
              <a:pPr defTabSz="914363"/>
              <a:t>‹#›</a:t>
            </a:fld>
            <a:endParaRPr lang="en-US" dirty="0"/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F0C408BC-A7DE-4A08-AD26-56414D2DD808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5358868" y="380999"/>
            <a:ext cx="6477000" cy="6096000"/>
          </a:xfrm>
          <a:prstGeom prst="rect">
            <a:avLst/>
          </a:prstGeom>
        </p:spPr>
        <p:txBody>
          <a:bodyPr/>
          <a:lstStyle>
            <a:lvl1pPr>
              <a:defRPr sz="2333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773" indent="-228591">
              <a:buFont typeface="Wingdings" panose="05000000000000000000" pitchFamily="2" charset="2"/>
              <a:buChar char="§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2954" indent="-228591">
              <a:buFont typeface="Wingdings" panose="05000000000000000000" pitchFamily="2" charset="2"/>
              <a:buChar char="ü"/>
              <a:defRPr sz="16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318" indent="-228591">
              <a:buFont typeface="Wingdings" panose="05000000000000000000" pitchFamily="2" charset="2"/>
              <a:buChar char="§"/>
              <a:defRPr sz="1333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A3C58F0F-5237-4527-BB8E-6EEF623543BB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1162049" y="3644194"/>
            <a:ext cx="3810000" cy="2857500"/>
          </a:xfrm>
          <a:prstGeom prst="rect">
            <a:avLst/>
          </a:prstGeom>
        </p:spPr>
        <p:txBody>
          <a:bodyPr/>
          <a:lstStyle>
            <a:lvl1pPr>
              <a:defRPr sz="2333"/>
            </a:lvl1pPr>
            <a:lvl2pPr marL="685773" indent="-228591">
              <a:buFont typeface="Wingdings" panose="05000000000000000000" pitchFamily="2" charset="2"/>
              <a:buChar char="§"/>
              <a:defRPr sz="2000"/>
            </a:lvl2pPr>
            <a:lvl3pPr marL="1142954" indent="-228591">
              <a:buFont typeface="Wingdings" panose="05000000000000000000" pitchFamily="2" charset="2"/>
              <a:buChar char="ü"/>
              <a:defRPr sz="1667"/>
            </a:lvl3pPr>
            <a:lvl4pPr>
              <a:defRPr sz="1500"/>
            </a:lvl4pPr>
            <a:lvl5pPr marL="2057318" indent="-228591">
              <a:buFont typeface="Wingdings" panose="05000000000000000000" pitchFamily="2" charset="2"/>
              <a:buChar char="§"/>
              <a:defRPr sz="133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Date Placeholder 1">
            <a:extLst>
              <a:ext uri="{FF2B5EF4-FFF2-40B4-BE49-F238E27FC236}">
                <a16:creationId xmlns:a16="http://schemas.microsoft.com/office/drawing/2014/main" id="{33D0FD2D-15F4-4320-9C04-2023CAB47E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19507" y="6495963"/>
            <a:ext cx="2590006" cy="3620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3"/>
            <a:fld id="{9B7EE7B1-A6C1-4E39-8665-A73ED03F32E1}" type="datetimeFigureOut">
              <a:rPr lang="en-US" smtClean="0">
                <a:solidFill>
                  <a:srgbClr val="616265">
                    <a:tint val="75000"/>
                  </a:srgbClr>
                </a:solidFill>
              </a:rPr>
              <a:pPr defTabSz="914363"/>
              <a:t>6/8/2022</a:t>
            </a:fld>
            <a:endParaRPr lang="en-US" dirty="0">
              <a:solidFill>
                <a:srgbClr val="616265">
                  <a:tint val="75000"/>
                </a:srgbClr>
              </a:solidFill>
            </a:endParaRPr>
          </a:p>
        </p:txBody>
      </p:sp>
      <p:sp>
        <p:nvSpPr>
          <p:cNvPr id="19" name="Footer Placeholder 2">
            <a:extLst>
              <a:ext uri="{FF2B5EF4-FFF2-40B4-BE49-F238E27FC236}">
                <a16:creationId xmlns:a16="http://schemas.microsoft.com/office/drawing/2014/main" id="{08FBEF60-4239-4E67-A385-B22B813AD4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372" y="6477000"/>
            <a:ext cx="100065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3"/>
            <a:endParaRPr lang="en-US" dirty="0">
              <a:solidFill>
                <a:srgbClr val="616265">
                  <a:tint val="75000"/>
                </a:srgbClr>
              </a:solidFill>
            </a:endParaRP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77614967-FAA9-4DA9-B7DE-539AA89235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1912938"/>
            <a:ext cx="3810001" cy="1325563"/>
          </a:xfrm>
          <a:prstGeom prst="rect">
            <a:avLst/>
          </a:prstGeom>
        </p:spPr>
        <p:txBody>
          <a:bodyPr lIns="0" anchor="b"/>
          <a:lstStyle>
            <a:lvl1pPr>
              <a:defRPr lang="en-US" sz="2667" b="1" kern="1200" dirty="0">
                <a:solidFill>
                  <a:srgbClr val="249EB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F1480E4-D8B6-734B-8400-8089A769C82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767174" y="174625"/>
            <a:ext cx="2252566" cy="125142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9CDBA1D-A125-704B-AC5A-3254B61235BA}"/>
              </a:ext>
            </a:extLst>
          </p:cNvPr>
          <p:cNvSpPr txBox="1"/>
          <p:nvPr userDrawn="1"/>
        </p:nvSpPr>
        <p:spPr>
          <a:xfrm>
            <a:off x="1147949" y="6531131"/>
            <a:ext cx="10648208" cy="2719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67" b="1" i="0" u="none" strike="noStrike" kern="1200" cap="none" spc="0" normalizeH="0" baseline="0" noProof="0" dirty="0">
                <a:ln>
                  <a:noFill/>
                </a:ln>
                <a:solidFill>
                  <a:srgbClr val="616265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Business Sensitive</a:t>
            </a:r>
            <a:endParaRPr kumimoji="0" lang="en-US" sz="1167" b="0" i="0" u="none" strike="noStrike" kern="1200" cap="none" spc="0" normalizeH="0" baseline="0" noProof="0" dirty="0">
              <a:ln>
                <a:noFill/>
              </a:ln>
              <a:solidFill>
                <a:srgbClr val="616265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69769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D96EEDE-6486-774B-B0E3-751BBA42CE35}"/>
              </a:ext>
            </a:extLst>
          </p:cNvPr>
          <p:cNvSpPr/>
          <p:nvPr userDrawn="1"/>
        </p:nvSpPr>
        <p:spPr>
          <a:xfrm>
            <a:off x="4191000" y="0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661914" y="6477000"/>
            <a:ext cx="377686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914363"/>
            <a:fld id="{FE7A4BB3-E848-5A44-82DF-322201952CD8}" type="slidenum">
              <a:rPr lang="en-US" smtClean="0"/>
              <a:pPr defTabSz="914363"/>
              <a:t>‹#›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C1406DC-BAEC-4717-8F68-46C92F1663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67000" y="225778"/>
            <a:ext cx="6905625" cy="1092483"/>
          </a:xfrm>
          <a:prstGeom prst="rect">
            <a:avLst/>
          </a:prstGeom>
        </p:spPr>
        <p:txBody>
          <a:bodyPr lIns="0" anchor="b"/>
          <a:lstStyle>
            <a:lvl1pPr>
              <a:defRPr lang="en-US" sz="2667" b="1" kern="1200" dirty="0">
                <a:solidFill>
                  <a:srgbClr val="249EB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028E3363-7137-4431-9927-3AE087A5B2BE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1143000" y="1714500"/>
            <a:ext cx="10668000" cy="4572001"/>
          </a:xfrm>
          <a:prstGeom prst="rect">
            <a:avLst/>
          </a:prstGeom>
        </p:spPr>
        <p:txBody>
          <a:bodyPr/>
          <a:lstStyle>
            <a:lvl1pPr>
              <a:defRPr sz="2333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773" indent="-228591">
              <a:buFont typeface="Wingdings" panose="05000000000000000000" pitchFamily="2" charset="2"/>
              <a:buChar char="§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2954" indent="-228591">
              <a:buFont typeface="Wingdings" panose="05000000000000000000" pitchFamily="2" charset="2"/>
              <a:buChar char="ü"/>
              <a:defRPr sz="16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318" indent="-228591">
              <a:buFont typeface="Wingdings" panose="05000000000000000000" pitchFamily="2" charset="2"/>
              <a:buChar char="§"/>
              <a:defRPr sz="1333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Date Placeholder 1">
            <a:extLst>
              <a:ext uri="{FF2B5EF4-FFF2-40B4-BE49-F238E27FC236}">
                <a16:creationId xmlns:a16="http://schemas.microsoft.com/office/drawing/2014/main" id="{E76F451D-D169-4CA9-91EE-97F19A35C6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19507" y="6495963"/>
            <a:ext cx="2590006" cy="3620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3"/>
            <a:fld id="{9B7EE7B1-A6C1-4E39-8665-A73ED03F32E1}" type="datetimeFigureOut">
              <a:rPr lang="en-US" smtClean="0">
                <a:solidFill>
                  <a:srgbClr val="616265">
                    <a:tint val="75000"/>
                  </a:srgbClr>
                </a:solidFill>
              </a:rPr>
              <a:pPr defTabSz="914363"/>
              <a:t>6/8/2022</a:t>
            </a:fld>
            <a:endParaRPr lang="en-US" dirty="0">
              <a:solidFill>
                <a:srgbClr val="616265">
                  <a:tint val="75000"/>
                </a:srgbClr>
              </a:solidFill>
            </a:endParaRPr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8A19F790-0343-4862-A140-1B409986B7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372" y="6477000"/>
            <a:ext cx="100065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3"/>
            <a:endParaRPr lang="en-US" dirty="0">
              <a:solidFill>
                <a:srgbClr val="616265">
                  <a:tint val="75000"/>
                </a:srgb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B81482B-FE6E-EA46-9697-443D9FB9A2B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36299" y="206375"/>
            <a:ext cx="2252566" cy="12514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3D8AF83-4264-194A-817C-AD324FF89217}"/>
              </a:ext>
            </a:extLst>
          </p:cNvPr>
          <p:cNvSpPr txBox="1"/>
          <p:nvPr userDrawn="1"/>
        </p:nvSpPr>
        <p:spPr>
          <a:xfrm>
            <a:off x="1147949" y="6531131"/>
            <a:ext cx="10648208" cy="2719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67" b="1" i="0" u="none" strike="noStrike" kern="1200" cap="none" spc="0" normalizeH="0" baseline="0" noProof="0" dirty="0">
                <a:ln>
                  <a:noFill/>
                </a:ln>
                <a:solidFill>
                  <a:srgbClr val="616265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Business Sensitive</a:t>
            </a:r>
            <a:endParaRPr kumimoji="0" lang="en-US" sz="1167" b="0" i="0" u="none" strike="noStrike" kern="1200" cap="none" spc="0" normalizeH="0" baseline="0" noProof="0" dirty="0">
              <a:ln>
                <a:noFill/>
              </a:ln>
              <a:solidFill>
                <a:srgbClr val="616265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64518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Picture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4191000" y="0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EE2FC3-856F-2F4B-A52D-94189159AC1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334000" y="381000"/>
            <a:ext cx="3048000" cy="28575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FD00854A-4EC7-2D48-A025-5B0B48548BC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763000" y="381000"/>
            <a:ext cx="3048000" cy="28575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67A8C708-D197-CF47-8089-89928BE1E30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334000" y="3619500"/>
            <a:ext cx="3048000" cy="28575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3C4D2EBC-B863-FD49-A9DF-1381563078D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63000" y="3619500"/>
            <a:ext cx="3048000" cy="28575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E93B472-4A32-7C41-A565-485FDC3EB83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34000" y="2476500"/>
            <a:ext cx="3048000" cy="762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19F7807A-D120-BD49-9CBD-9174F26D798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34000" y="5715000"/>
            <a:ext cx="3048000" cy="762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08ED17FC-CAF8-9A40-9A88-897DEF9CFEA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763000" y="2476500"/>
            <a:ext cx="3048000" cy="762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4A16FA60-8BA9-8B4A-86AA-F8336C26C78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763000" y="5715000"/>
            <a:ext cx="3048000" cy="762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16" name="Slide Number Placeholder 3">
            <a:extLst>
              <a:ext uri="{FF2B5EF4-FFF2-40B4-BE49-F238E27FC236}">
                <a16:creationId xmlns:a16="http://schemas.microsoft.com/office/drawing/2014/main" id="{7DC2EC3E-C641-FD49-9F15-878B1AFFFD9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11661914" y="6477000"/>
            <a:ext cx="377686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914363"/>
            <a:fld id="{FE7A4BB3-E848-5A44-82DF-322201952CD8}" type="slidenum">
              <a:rPr lang="en-US" smtClean="0"/>
              <a:pPr defTabSz="914363"/>
              <a:t>‹#›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3648737A-DE0E-48DB-87F0-65418715CF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1912938"/>
            <a:ext cx="3810001" cy="1325563"/>
          </a:xfrm>
          <a:prstGeom prst="rect">
            <a:avLst/>
          </a:prstGeom>
        </p:spPr>
        <p:txBody>
          <a:bodyPr lIns="0" anchor="b"/>
          <a:lstStyle>
            <a:lvl1pPr>
              <a:defRPr lang="en-US" sz="2667" b="1" kern="1200" dirty="0">
                <a:solidFill>
                  <a:srgbClr val="249EB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21" name="Content Placeholder 13">
            <a:extLst>
              <a:ext uri="{FF2B5EF4-FFF2-40B4-BE49-F238E27FC236}">
                <a16:creationId xmlns:a16="http://schemas.microsoft.com/office/drawing/2014/main" id="{97DA340F-6103-4F2C-B3B8-8D8A524DC19C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1162049" y="3644194"/>
            <a:ext cx="3810000" cy="2857500"/>
          </a:xfrm>
          <a:prstGeom prst="rect">
            <a:avLst/>
          </a:prstGeom>
        </p:spPr>
        <p:txBody>
          <a:bodyPr/>
          <a:lstStyle>
            <a:lvl1pPr>
              <a:defRPr sz="2333"/>
            </a:lvl1pPr>
            <a:lvl2pPr marL="685773" indent="-228591">
              <a:buFont typeface="Wingdings" panose="05000000000000000000" pitchFamily="2" charset="2"/>
              <a:buChar char="§"/>
              <a:defRPr sz="2000"/>
            </a:lvl2pPr>
            <a:lvl3pPr marL="1142954" indent="-228591">
              <a:buFont typeface="Wingdings" panose="05000000000000000000" pitchFamily="2" charset="2"/>
              <a:buChar char="ü"/>
              <a:defRPr sz="1667"/>
            </a:lvl3pPr>
            <a:lvl4pPr>
              <a:defRPr sz="1500"/>
            </a:lvl4pPr>
            <a:lvl5pPr marL="2057318" indent="-228591">
              <a:buFont typeface="Wingdings" panose="05000000000000000000" pitchFamily="2" charset="2"/>
              <a:buChar char="§"/>
              <a:defRPr sz="133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5" name="Date Placeholder 1">
            <a:extLst>
              <a:ext uri="{FF2B5EF4-FFF2-40B4-BE49-F238E27FC236}">
                <a16:creationId xmlns:a16="http://schemas.microsoft.com/office/drawing/2014/main" id="{EE384947-F0AD-4E73-95AD-CAD4DEE446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19507" y="6495963"/>
            <a:ext cx="2590006" cy="3620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3"/>
            <a:fld id="{9B7EE7B1-A6C1-4E39-8665-A73ED03F32E1}" type="datetimeFigureOut">
              <a:rPr lang="en-US" smtClean="0">
                <a:solidFill>
                  <a:srgbClr val="616265">
                    <a:tint val="75000"/>
                  </a:srgbClr>
                </a:solidFill>
              </a:rPr>
              <a:pPr defTabSz="914363"/>
              <a:t>6/8/2022</a:t>
            </a:fld>
            <a:endParaRPr lang="en-US" dirty="0">
              <a:solidFill>
                <a:srgbClr val="616265">
                  <a:tint val="75000"/>
                </a:srgbClr>
              </a:solidFill>
            </a:endParaRPr>
          </a:p>
        </p:txBody>
      </p:sp>
      <p:sp>
        <p:nvSpPr>
          <p:cNvPr id="26" name="Footer Placeholder 2">
            <a:extLst>
              <a:ext uri="{FF2B5EF4-FFF2-40B4-BE49-F238E27FC236}">
                <a16:creationId xmlns:a16="http://schemas.microsoft.com/office/drawing/2014/main" id="{8259C4D6-850D-4393-9434-3F69451FBF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372" y="6477000"/>
            <a:ext cx="100065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3"/>
            <a:endParaRPr lang="en-US" dirty="0">
              <a:solidFill>
                <a:srgbClr val="616265">
                  <a:tint val="75000"/>
                </a:srgb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1FD9870-9BB8-2B4C-A7CF-C2A599B3535F}"/>
              </a:ext>
            </a:extLst>
          </p:cNvPr>
          <p:cNvSpPr txBox="1"/>
          <p:nvPr userDrawn="1"/>
        </p:nvSpPr>
        <p:spPr>
          <a:xfrm>
            <a:off x="1147949" y="6531131"/>
            <a:ext cx="10648208" cy="2719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67" b="1" i="0" u="none" strike="noStrike" kern="1200" cap="none" spc="0" normalizeH="0" baseline="0" noProof="0" dirty="0">
                <a:ln>
                  <a:noFill/>
                </a:ln>
                <a:solidFill>
                  <a:srgbClr val="616265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Business Sensitive</a:t>
            </a:r>
            <a:endParaRPr kumimoji="0" lang="en-US" sz="1167" b="0" i="0" u="none" strike="noStrike" kern="1200" cap="none" spc="0" normalizeH="0" baseline="0" noProof="0" dirty="0">
              <a:ln>
                <a:noFill/>
              </a:ln>
              <a:solidFill>
                <a:srgbClr val="616265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23106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-Picture Grid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4191000" y="0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EE2FC3-856F-2F4B-A52D-94189159AC1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43000" y="4495800"/>
            <a:ext cx="3390900" cy="19812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FE341CF1-EFF3-A64D-A9D4-B96C8CD8F30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143000" y="2286000"/>
            <a:ext cx="3390900" cy="19812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D0629C78-28FC-874B-96C1-DFAAFF975DE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781550" y="4495800"/>
            <a:ext cx="3390900" cy="19812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5089EEED-3863-BD48-BCCB-4D264015DA6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81550" y="2286000"/>
            <a:ext cx="3390900" cy="19812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EEF5B44F-191D-F44D-8AB3-0B9E4AF4B4E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420100" y="4495800"/>
            <a:ext cx="3390900" cy="19812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A26442AE-D905-374C-9CB4-1A1F44C08C6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420100" y="2286000"/>
            <a:ext cx="3390900" cy="19812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CEBE105C-2ECB-0B46-923F-378B0A5AEBC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43000" y="35814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8B0900D4-1543-834B-AE27-9A72FD91B39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143000" y="57912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F64FB6B4-B0C6-5949-9F2B-7BCB7B20739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781550" y="35814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8FDD81E0-346D-A544-A838-A6991588AE4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81550" y="57912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CDB91CB5-0E93-FA44-9508-60493542C7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420100" y="35814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92F736B8-F799-F047-BE4E-297E64A754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420100" y="57912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4" name="Slide Number Placeholder 3">
            <a:extLst>
              <a:ext uri="{FF2B5EF4-FFF2-40B4-BE49-F238E27FC236}">
                <a16:creationId xmlns:a16="http://schemas.microsoft.com/office/drawing/2014/main" id="{183198DF-9C78-DD40-9CE1-2BC11B88882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1661914" y="6477000"/>
            <a:ext cx="377686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914363"/>
            <a:fld id="{FE7A4BB3-E848-5A44-82DF-322201952CD8}" type="slidenum">
              <a:rPr lang="en-US" smtClean="0"/>
              <a:pPr defTabSz="914363"/>
              <a:t>‹#›</a:t>
            </a:fld>
            <a:endParaRPr lang="en-US" dirty="0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BE0A6ECC-C9D0-4240-B978-69D09F2C99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67000" y="225778"/>
            <a:ext cx="6969125" cy="1092483"/>
          </a:xfrm>
          <a:prstGeom prst="rect">
            <a:avLst/>
          </a:prstGeom>
        </p:spPr>
        <p:txBody>
          <a:bodyPr lIns="0" anchor="b"/>
          <a:lstStyle>
            <a:lvl1pPr>
              <a:defRPr lang="en-US" sz="2667" b="1" kern="1200" dirty="0">
                <a:solidFill>
                  <a:srgbClr val="249EB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0" name="Date Placeholder 1">
            <a:extLst>
              <a:ext uri="{FF2B5EF4-FFF2-40B4-BE49-F238E27FC236}">
                <a16:creationId xmlns:a16="http://schemas.microsoft.com/office/drawing/2014/main" id="{E4CF0CE7-333F-4604-B518-6F7EE2AA82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19507" y="6495963"/>
            <a:ext cx="2590006" cy="3620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3"/>
            <a:fld id="{9B7EE7B1-A6C1-4E39-8665-A73ED03F32E1}" type="datetimeFigureOut">
              <a:rPr lang="en-US" smtClean="0">
                <a:solidFill>
                  <a:srgbClr val="616265">
                    <a:tint val="75000"/>
                  </a:srgbClr>
                </a:solidFill>
              </a:rPr>
              <a:pPr defTabSz="914363"/>
              <a:t>6/8/2022</a:t>
            </a:fld>
            <a:endParaRPr lang="en-US" dirty="0">
              <a:solidFill>
                <a:srgbClr val="616265">
                  <a:tint val="75000"/>
                </a:srgbClr>
              </a:solidFill>
            </a:endParaRPr>
          </a:p>
        </p:txBody>
      </p:sp>
      <p:sp>
        <p:nvSpPr>
          <p:cNvPr id="31" name="Footer Placeholder 2">
            <a:extLst>
              <a:ext uri="{FF2B5EF4-FFF2-40B4-BE49-F238E27FC236}">
                <a16:creationId xmlns:a16="http://schemas.microsoft.com/office/drawing/2014/main" id="{21303C4E-FB0C-4A46-BF34-C99D885AA3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372" y="6477000"/>
            <a:ext cx="100065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3"/>
            <a:endParaRPr lang="en-US" dirty="0">
              <a:solidFill>
                <a:srgbClr val="616265">
                  <a:tint val="75000"/>
                </a:srgbClr>
              </a:solidFill>
            </a:endParaRPr>
          </a:p>
        </p:txBody>
      </p:sp>
      <p:sp>
        <p:nvSpPr>
          <p:cNvPr id="32" name="Content Placeholder 4">
            <a:extLst>
              <a:ext uri="{FF2B5EF4-FFF2-40B4-BE49-F238E27FC236}">
                <a16:creationId xmlns:a16="http://schemas.microsoft.com/office/drawing/2014/main" id="{C14080C3-5390-4F4E-9C88-2C080B5CE5D9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1143000" y="1828800"/>
            <a:ext cx="10668000" cy="438238"/>
          </a:xfrm>
          <a:prstGeom prst="rect">
            <a:avLst/>
          </a:prstGeom>
        </p:spPr>
        <p:txBody>
          <a:bodyPr/>
          <a:lstStyle>
            <a:lvl1pPr>
              <a:defRPr sz="2333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773" indent="-228591">
              <a:buFont typeface="Wingdings" panose="05000000000000000000" pitchFamily="2" charset="2"/>
              <a:buChar char="§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2954" indent="-228591">
              <a:buFont typeface="Wingdings" panose="05000000000000000000" pitchFamily="2" charset="2"/>
              <a:buChar char="ü"/>
              <a:defRPr sz="16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318" indent="-228591">
              <a:buFont typeface="Wingdings" panose="05000000000000000000" pitchFamily="2" charset="2"/>
              <a:buChar char="§"/>
              <a:defRPr sz="1333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945F943D-40B6-C248-98C4-03A9620473A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36299" y="206375"/>
            <a:ext cx="2252566" cy="1251425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1B73A8B5-7CF6-8B43-9A42-93C636F26DB7}"/>
              </a:ext>
            </a:extLst>
          </p:cNvPr>
          <p:cNvSpPr txBox="1"/>
          <p:nvPr userDrawn="1"/>
        </p:nvSpPr>
        <p:spPr>
          <a:xfrm>
            <a:off x="1147949" y="6531131"/>
            <a:ext cx="10648208" cy="2719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67" b="1" i="0" u="none" strike="noStrike" kern="1200" cap="none" spc="0" normalizeH="0" baseline="0" noProof="0" dirty="0">
                <a:ln>
                  <a:noFill/>
                </a:ln>
                <a:solidFill>
                  <a:srgbClr val="616265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Business Sensitive</a:t>
            </a:r>
            <a:endParaRPr kumimoji="0" lang="en-US" sz="1167" b="0" i="0" u="none" strike="noStrike" kern="1200" cap="none" spc="0" normalizeH="0" baseline="0" noProof="0" dirty="0">
              <a:ln>
                <a:noFill/>
              </a:ln>
              <a:solidFill>
                <a:srgbClr val="616265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33239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-Picture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4191000" y="0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EE2FC3-856F-2F4B-A52D-94189159AC1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43000" y="4217096"/>
            <a:ext cx="3390900" cy="2259904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FE341CF1-EFF3-A64D-A9D4-B96C8CD8F30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143000" y="1722120"/>
            <a:ext cx="3390900" cy="22631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D0629C78-28FC-874B-96C1-DFAAFF975DE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781550" y="4217096"/>
            <a:ext cx="3390900" cy="2259904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5089EEED-3863-BD48-BCCB-4D264015DA6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81550" y="1722120"/>
            <a:ext cx="3390900" cy="22631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EEF5B44F-191D-F44D-8AB3-0B9E4AF4B4E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420100" y="4217096"/>
            <a:ext cx="3390900" cy="2259904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A26442AE-D905-374C-9CB4-1A1F44C08C6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420100" y="1722120"/>
            <a:ext cx="3390900" cy="22631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CEBE105C-2ECB-0B46-923F-378B0A5AEBC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43000" y="329946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8B0900D4-1543-834B-AE27-9A72FD91B39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143000" y="57912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F64FB6B4-B0C6-5949-9F2B-7BCB7B20739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781550" y="329946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8FDD81E0-346D-A544-A838-A6991588AE4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81550" y="57912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CDB91CB5-0E93-FA44-9508-60493542C7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420100" y="329946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92F736B8-F799-F047-BE4E-297E64A754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420100" y="57912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4" name="Slide Number Placeholder 3">
            <a:extLst>
              <a:ext uri="{FF2B5EF4-FFF2-40B4-BE49-F238E27FC236}">
                <a16:creationId xmlns:a16="http://schemas.microsoft.com/office/drawing/2014/main" id="{183198DF-9C78-DD40-9CE1-2BC11B88882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1661914" y="6477000"/>
            <a:ext cx="377686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914363"/>
            <a:fld id="{FE7A4BB3-E848-5A44-82DF-322201952CD8}" type="slidenum">
              <a:rPr lang="en-US" smtClean="0"/>
              <a:pPr defTabSz="914363"/>
              <a:t>‹#›</a:t>
            </a:fld>
            <a:endParaRPr lang="en-US" dirty="0"/>
          </a:p>
        </p:txBody>
      </p:sp>
      <p:sp>
        <p:nvSpPr>
          <p:cNvPr id="28" name="Date Placeholder 1">
            <a:extLst>
              <a:ext uri="{FF2B5EF4-FFF2-40B4-BE49-F238E27FC236}">
                <a16:creationId xmlns:a16="http://schemas.microsoft.com/office/drawing/2014/main" id="{68F188F7-153E-49D5-8DFC-1902520470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19507" y="6495963"/>
            <a:ext cx="2590006" cy="3620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3"/>
            <a:fld id="{9B7EE7B1-A6C1-4E39-8665-A73ED03F32E1}" type="datetimeFigureOut">
              <a:rPr lang="en-US" smtClean="0">
                <a:solidFill>
                  <a:srgbClr val="616265">
                    <a:tint val="75000"/>
                  </a:srgbClr>
                </a:solidFill>
              </a:rPr>
              <a:pPr defTabSz="914363"/>
              <a:t>6/8/2022</a:t>
            </a:fld>
            <a:endParaRPr lang="en-US" dirty="0">
              <a:solidFill>
                <a:srgbClr val="616265">
                  <a:tint val="75000"/>
                </a:srgbClr>
              </a:solidFill>
            </a:endParaRPr>
          </a:p>
        </p:txBody>
      </p:sp>
      <p:sp>
        <p:nvSpPr>
          <p:cNvPr id="29" name="Footer Placeholder 2">
            <a:extLst>
              <a:ext uri="{FF2B5EF4-FFF2-40B4-BE49-F238E27FC236}">
                <a16:creationId xmlns:a16="http://schemas.microsoft.com/office/drawing/2014/main" id="{578EF931-9BED-4D2C-8850-F588C3E360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372" y="6477000"/>
            <a:ext cx="100065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3"/>
            <a:endParaRPr lang="en-US" dirty="0">
              <a:solidFill>
                <a:srgbClr val="616265">
                  <a:tint val="75000"/>
                </a:srgbClr>
              </a:solidFill>
            </a:endParaRP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7B7AD090-7EA2-424E-A15B-B80A20326A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67000" y="225778"/>
            <a:ext cx="7064375" cy="1092483"/>
          </a:xfrm>
          <a:prstGeom prst="rect">
            <a:avLst/>
          </a:prstGeom>
        </p:spPr>
        <p:txBody>
          <a:bodyPr lIns="0" anchor="b"/>
          <a:lstStyle>
            <a:lvl1pPr>
              <a:defRPr lang="en-US" sz="2667" b="1" kern="1200" dirty="0">
                <a:solidFill>
                  <a:srgbClr val="249EB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7FC6B9C7-7D25-7D4F-9C0A-BA33F6B7DFC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36299" y="206375"/>
            <a:ext cx="2252566" cy="125142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D11EC01A-CFFB-654C-9925-81FF0F056EA8}"/>
              </a:ext>
            </a:extLst>
          </p:cNvPr>
          <p:cNvSpPr txBox="1"/>
          <p:nvPr userDrawn="1"/>
        </p:nvSpPr>
        <p:spPr>
          <a:xfrm>
            <a:off x="1147949" y="6531131"/>
            <a:ext cx="10648208" cy="2719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67" b="1" i="0" u="none" strike="noStrike" kern="1200" cap="none" spc="0" normalizeH="0" baseline="0" noProof="0" dirty="0">
                <a:ln>
                  <a:noFill/>
                </a:ln>
                <a:solidFill>
                  <a:srgbClr val="616265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Business Sensitive</a:t>
            </a:r>
            <a:endParaRPr kumimoji="0" lang="en-US" sz="1167" b="0" i="0" u="none" strike="noStrike" kern="1200" cap="none" spc="0" normalizeH="0" baseline="0" noProof="0" dirty="0">
              <a:ln>
                <a:noFill/>
              </a:ln>
              <a:solidFill>
                <a:srgbClr val="616265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18144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9">
            <a:extLst>
              <a:ext uri="{FF2B5EF4-FFF2-40B4-BE49-F238E27FC236}">
                <a16:creationId xmlns:a16="http://schemas.microsoft.com/office/drawing/2014/main" id="{62CB14DE-19ED-C044-A0B1-27FF7275AD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85874" y="6454729"/>
            <a:ext cx="472440" cy="413699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AFA2F7-E11F-9040-9AA9-A9CA764119B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5469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D96EEDE-6486-774B-B0E3-751BBA42CE35}"/>
              </a:ext>
            </a:extLst>
          </p:cNvPr>
          <p:cNvSpPr/>
          <p:nvPr userDrawn="1"/>
        </p:nvSpPr>
        <p:spPr>
          <a:xfrm>
            <a:off x="4191000" y="0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661914" y="6477000"/>
            <a:ext cx="377686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914363"/>
            <a:fld id="{FE7A4BB3-E848-5A44-82DF-322201952CD8}" type="slidenum">
              <a:rPr lang="en-US" smtClean="0"/>
              <a:pPr defTabSz="914363"/>
              <a:t>‹#›</a:t>
            </a:fld>
            <a:endParaRPr lang="en-US" dirty="0"/>
          </a:p>
        </p:txBody>
      </p:sp>
      <p:sp>
        <p:nvSpPr>
          <p:cNvPr id="6" name="Date Placeholder 1">
            <a:extLst>
              <a:ext uri="{FF2B5EF4-FFF2-40B4-BE49-F238E27FC236}">
                <a16:creationId xmlns:a16="http://schemas.microsoft.com/office/drawing/2014/main" id="{8F28E1ED-1888-403E-AAF0-8053EF9DF5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19507" y="6495963"/>
            <a:ext cx="2590006" cy="3620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3"/>
            <a:fld id="{9B7EE7B1-A6C1-4E39-8665-A73ED03F32E1}" type="datetimeFigureOut">
              <a:rPr lang="en-US" smtClean="0">
                <a:solidFill>
                  <a:srgbClr val="616265">
                    <a:tint val="75000"/>
                  </a:srgbClr>
                </a:solidFill>
              </a:rPr>
              <a:pPr defTabSz="914363"/>
              <a:t>6/8/2022</a:t>
            </a:fld>
            <a:endParaRPr lang="en-US" dirty="0">
              <a:solidFill>
                <a:srgbClr val="616265">
                  <a:tint val="75000"/>
                </a:srgbClr>
              </a:solidFill>
            </a:endParaRPr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227E8059-8EC0-42A2-8A9E-251427CDC0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372" y="6477000"/>
            <a:ext cx="100065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3"/>
            <a:endParaRPr lang="en-US" dirty="0">
              <a:solidFill>
                <a:srgbClr val="616265">
                  <a:tint val="75000"/>
                </a:srgb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F5BDD2-55E1-AB43-9949-B03868233768}"/>
              </a:ext>
            </a:extLst>
          </p:cNvPr>
          <p:cNvSpPr txBox="1"/>
          <p:nvPr userDrawn="1"/>
        </p:nvSpPr>
        <p:spPr>
          <a:xfrm>
            <a:off x="1147949" y="6531131"/>
            <a:ext cx="10648208" cy="2719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67" b="1" i="0" u="none" strike="noStrike" kern="1200" cap="none" spc="0" normalizeH="0" baseline="0" noProof="0" dirty="0">
                <a:ln>
                  <a:noFill/>
                </a:ln>
                <a:solidFill>
                  <a:srgbClr val="616265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Business Sensitive</a:t>
            </a:r>
            <a:endParaRPr kumimoji="0" lang="en-US" sz="1167" b="0" i="0" u="none" strike="noStrike" kern="1200" cap="none" spc="0" normalizeH="0" baseline="0" noProof="0" dirty="0">
              <a:ln>
                <a:noFill/>
              </a:ln>
              <a:solidFill>
                <a:srgbClr val="616265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41768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hank You / Conclu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661914" y="6477000"/>
            <a:ext cx="377686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914363"/>
            <a:fld id="{FE7A4BB3-E848-5A44-82DF-322201952CD8}" type="slidenum">
              <a:rPr lang="en-US" smtClean="0">
                <a:solidFill>
                  <a:srgbClr val="FFFFFF"/>
                </a:solidFill>
              </a:rPr>
              <a:pPr defTabSz="914363"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66D1A4-6DD7-B54C-AB7B-63074374BB93}"/>
              </a:ext>
            </a:extLst>
          </p:cNvPr>
          <p:cNvSpPr txBox="1"/>
          <p:nvPr userDrawn="1"/>
        </p:nvSpPr>
        <p:spPr>
          <a:xfrm>
            <a:off x="1143000" y="1714500"/>
            <a:ext cx="3810000" cy="45720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l" defTabSz="91436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249EBB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Thank you</a:t>
            </a:r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B62A8373-42F9-431F-865E-129CCA0046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373" y="6477000"/>
            <a:ext cx="45596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3"/>
            <a:endParaRPr lang="en-US" dirty="0">
              <a:solidFill>
                <a:srgbClr val="616265">
                  <a:tint val="75000"/>
                </a:srgb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C4C6EF-283D-AF44-A6FC-2E58115F1DB4}"/>
              </a:ext>
            </a:extLst>
          </p:cNvPr>
          <p:cNvSpPr txBox="1"/>
          <p:nvPr userDrawn="1"/>
        </p:nvSpPr>
        <p:spPr>
          <a:xfrm>
            <a:off x="3622758" y="6521233"/>
            <a:ext cx="1548822" cy="2719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67" b="1" i="0" u="none" strike="noStrike" kern="1200" cap="none" spc="0" normalizeH="0" baseline="0" noProof="0" dirty="0">
                <a:ln>
                  <a:noFill/>
                </a:ln>
                <a:solidFill>
                  <a:srgbClr val="616265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Business Sensitive</a:t>
            </a:r>
            <a:endParaRPr kumimoji="0" lang="en-US" sz="1167" b="0" i="0" u="none" strike="noStrike" kern="1200" cap="none" spc="0" normalizeH="0" baseline="0" noProof="0" dirty="0">
              <a:ln>
                <a:noFill/>
              </a:ln>
              <a:solidFill>
                <a:srgbClr val="616265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73436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hank You / Conclu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661915" y="6477000"/>
            <a:ext cx="377685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75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66D1A4-6DD7-B54C-AB7B-63074374BB93}"/>
              </a:ext>
            </a:extLst>
          </p:cNvPr>
          <p:cNvSpPr txBox="1"/>
          <p:nvPr/>
        </p:nvSpPr>
        <p:spPr>
          <a:xfrm>
            <a:off x="1143000" y="1714500"/>
            <a:ext cx="3810000" cy="45720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3000" b="1" dirty="0">
                <a:solidFill>
                  <a:srgbClr val="C872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you</a:t>
            </a:r>
          </a:p>
        </p:txBody>
      </p:sp>
      <p:pic>
        <p:nvPicPr>
          <p:cNvPr id="5" name="Picture 4" descr="A picture containing clothing&#10;&#10;Description automatically generated">
            <a:extLst>
              <a:ext uri="{FF2B5EF4-FFF2-40B4-BE49-F238E27FC236}">
                <a16:creationId xmlns:a16="http://schemas.microsoft.com/office/drawing/2014/main" id="{95C0D393-C501-F547-8FE2-1E29EBE80FC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52841" y="0"/>
            <a:ext cx="52391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347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_Plain_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436B83B-A5E4-524E-96A9-DFC12D58F12A}"/>
              </a:ext>
            </a:extLst>
          </p:cNvPr>
          <p:cNvSpPr/>
          <p:nvPr userDrawn="1"/>
        </p:nvSpPr>
        <p:spPr>
          <a:xfrm>
            <a:off x="762000" y="0"/>
            <a:ext cx="457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1DF1AC-1D08-B945-A034-B740A35902F9}"/>
              </a:ext>
            </a:extLst>
          </p:cNvPr>
          <p:cNvSpPr txBox="1"/>
          <p:nvPr userDrawn="1"/>
        </p:nvSpPr>
        <p:spPr>
          <a:xfrm>
            <a:off x="1143000" y="6286500"/>
            <a:ext cx="3048000" cy="19050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>
              <a:spcAft>
                <a:spcPts val="500"/>
              </a:spcAft>
            </a:pPr>
            <a:r>
              <a:rPr lang="en-US" sz="667" dirty="0">
                <a:solidFill>
                  <a:srgbClr val="616265">
                    <a:alpha val="7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PNNL is operated by Battelle for the U.S. Department of Energy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2286000"/>
            <a:ext cx="3810000" cy="152400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r">
              <a:defRPr sz="4000" b="1">
                <a:solidFill>
                  <a:srgbClr val="C8722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3061D5F4-8719-384B-945C-9A27060F99A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42108" y="4724400"/>
            <a:ext cx="3810000" cy="22860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0" indent="0" algn="r">
              <a:buNone/>
              <a:defRPr sz="15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/>
            </a:lvl2pPr>
            <a:lvl3pPr marL="914363" indent="0">
              <a:buNone/>
              <a:defRPr/>
            </a:lvl3pPr>
            <a:lvl4pPr marL="1371545" indent="0">
              <a:buNone/>
              <a:defRPr/>
            </a:lvl4pPr>
            <a:lvl5pPr marL="1828727" indent="0">
              <a:buNone/>
              <a:defRPr/>
            </a:lvl5pPr>
          </a:lstStyle>
          <a:p>
            <a:pPr lvl="0"/>
            <a:r>
              <a:rPr lang="en-US" dirty="0"/>
              <a:t>Click to add presenter’s name</a:t>
            </a: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3E2D432E-6648-6643-9C6E-38B1EFF5EE3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43000" y="4986130"/>
            <a:ext cx="3810000" cy="22860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0" indent="0" algn="r">
              <a:buNone/>
              <a:defRPr sz="1333">
                <a:solidFill>
                  <a:srgbClr val="61626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/>
            </a:lvl2pPr>
            <a:lvl3pPr marL="914363" indent="0">
              <a:buNone/>
              <a:defRPr/>
            </a:lvl3pPr>
            <a:lvl4pPr marL="1371545" indent="0">
              <a:buNone/>
              <a:defRPr/>
            </a:lvl4pPr>
            <a:lvl5pPr marL="1828727" indent="0">
              <a:buNone/>
              <a:defRPr/>
            </a:lvl5pPr>
          </a:lstStyle>
          <a:p>
            <a:pPr lvl="0"/>
            <a:r>
              <a:rPr lang="en-US" dirty="0"/>
              <a:t>Click to add presenter’s title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15389B-4BB4-1644-9B7E-35A85D0C1E3B}"/>
              </a:ext>
            </a:extLst>
          </p:cNvPr>
          <p:cNvSpPr txBox="1"/>
          <p:nvPr userDrawn="1"/>
        </p:nvSpPr>
        <p:spPr>
          <a:xfrm>
            <a:off x="3092174" y="-1038086"/>
            <a:ext cx="18473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5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5A7D3E1-BCC3-C843-81A0-EA4EDFB4452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43000" y="198120"/>
            <a:ext cx="1066800" cy="10410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6617363-F73D-B74F-9647-C9D747AC702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42108" y="5981700"/>
            <a:ext cx="687070" cy="1905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290C8FB-601C-A04C-84F7-213A857D3E6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979613" y="6041364"/>
            <a:ext cx="774841" cy="129540"/>
          </a:xfrm>
          <a:prstGeom prst="rect">
            <a:avLst/>
          </a:prstGeom>
        </p:spPr>
      </p:pic>
      <p:sp>
        <p:nvSpPr>
          <p:cNvPr id="15" name="Date Placeholder 1">
            <a:extLst>
              <a:ext uri="{FF2B5EF4-FFF2-40B4-BE49-F238E27FC236}">
                <a16:creationId xmlns:a16="http://schemas.microsoft.com/office/drawing/2014/main" id="{9D9DB338-5D5C-4ACA-9ECF-C3E34C4412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209701" y="4096371"/>
            <a:ext cx="27424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229B2F-66FE-448D-B6D3-B68B6EAF65BE}" type="datetime4">
              <a:rPr lang="en-US" smtClean="0"/>
              <a:t>June 8, 2022</a:t>
            </a:fld>
            <a:endParaRPr lang="en-US" dirty="0"/>
          </a:p>
        </p:txBody>
      </p:sp>
      <p:sp>
        <p:nvSpPr>
          <p:cNvPr id="16" name="Footer Placeholder 2">
            <a:extLst>
              <a:ext uri="{FF2B5EF4-FFF2-40B4-BE49-F238E27FC236}">
                <a16:creationId xmlns:a16="http://schemas.microsoft.com/office/drawing/2014/main" id="{F55B65E8-4040-44D0-A4FE-A050FD948A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0865" y="6441765"/>
            <a:ext cx="4114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67" b="1" cap="all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Official Use Only</a:t>
            </a:r>
          </a:p>
        </p:txBody>
      </p:sp>
      <p:sp>
        <p:nvSpPr>
          <p:cNvPr id="25" name="Rounded Rectangle 11">
            <a:extLst>
              <a:ext uri="{FF2B5EF4-FFF2-40B4-BE49-F238E27FC236}">
                <a16:creationId xmlns:a16="http://schemas.microsoft.com/office/drawing/2014/main" id="{89F10523-3345-4D0C-BB62-C1BA0E2D4D3B}"/>
              </a:ext>
            </a:extLst>
          </p:cNvPr>
          <p:cNvSpPr/>
          <p:nvPr userDrawn="1"/>
        </p:nvSpPr>
        <p:spPr>
          <a:xfrm>
            <a:off x="2533650" y="201706"/>
            <a:ext cx="2476500" cy="1797923"/>
          </a:xfrm>
          <a:prstGeom prst="roundRect">
            <a:avLst>
              <a:gd name="adj" fmla="val 4037"/>
            </a:avLst>
          </a:prstGeom>
          <a:solidFill>
            <a:schemeClr val="bg1">
              <a:alpha val="50000"/>
            </a:schemeClr>
          </a:solidFill>
          <a:ln w="9525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05CCAD3-54A9-4D3B-8041-D88962077754}"/>
              </a:ext>
            </a:extLst>
          </p:cNvPr>
          <p:cNvSpPr txBox="1"/>
          <p:nvPr userDrawn="1"/>
        </p:nvSpPr>
        <p:spPr>
          <a:xfrm>
            <a:off x="2629188" y="247313"/>
            <a:ext cx="2285425" cy="220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33" b="1" dirty="0">
                <a:solidFill>
                  <a:srgbClr val="000000"/>
                </a:solidFill>
                <a:latin typeface="Arial"/>
                <a:cs typeface="Arial"/>
              </a:rPr>
              <a:t>OFFICIAL USE ONLY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988B495-B07B-4FA2-9FCB-4F6F8A386E4B}"/>
              </a:ext>
            </a:extLst>
          </p:cNvPr>
          <p:cNvSpPr txBox="1"/>
          <p:nvPr userDrawn="1"/>
        </p:nvSpPr>
        <p:spPr>
          <a:xfrm>
            <a:off x="2628900" y="460273"/>
            <a:ext cx="2286000" cy="15390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US" sz="667" dirty="0">
                <a:solidFill>
                  <a:srgbClr val="000000"/>
                </a:solidFill>
                <a:latin typeface="Arial"/>
                <a:cs typeface="Arial"/>
              </a:rPr>
              <a:t>May be exempt from public release under the Freedom of Information Act (5 U.S.C. 552) exemption number(s) and category:</a:t>
            </a:r>
          </a:p>
          <a:p>
            <a:pPr>
              <a:spcAft>
                <a:spcPts val="500"/>
              </a:spcAft>
            </a:pPr>
            <a:endParaRPr lang="en-US" sz="500" dirty="0">
              <a:solidFill>
                <a:srgbClr val="000000"/>
              </a:solidFill>
              <a:latin typeface="Arial"/>
              <a:cs typeface="Arial"/>
            </a:endParaRPr>
          </a:p>
          <a:p>
            <a:pPr>
              <a:spcAft>
                <a:spcPts val="1583"/>
              </a:spcAft>
            </a:pPr>
            <a:r>
              <a:rPr lang="en-US" sz="667" dirty="0">
                <a:solidFill>
                  <a:srgbClr val="000000"/>
                </a:solidFill>
                <a:latin typeface="Arial"/>
                <a:cs typeface="Arial"/>
              </a:rPr>
              <a:t>Department of Energy review required before public release.</a:t>
            </a:r>
          </a:p>
          <a:p>
            <a:pPr>
              <a:spcAft>
                <a:spcPts val="1417"/>
              </a:spcAft>
            </a:pPr>
            <a:r>
              <a:rPr lang="en-US" sz="583" i="0" dirty="0">
                <a:solidFill>
                  <a:srgbClr val="000000"/>
                </a:solidFill>
                <a:latin typeface="Arial"/>
                <a:cs typeface="Arial"/>
              </a:rPr>
              <a:t>Name/Organization</a:t>
            </a:r>
          </a:p>
          <a:p>
            <a:pPr>
              <a:spcAft>
                <a:spcPts val="1333"/>
              </a:spcAft>
            </a:pPr>
            <a:r>
              <a:rPr lang="en-US" sz="583" i="0" dirty="0">
                <a:solidFill>
                  <a:srgbClr val="000000"/>
                </a:solidFill>
                <a:latin typeface="Arial"/>
                <a:cs typeface="Arial"/>
              </a:rPr>
              <a:t>Date</a:t>
            </a:r>
          </a:p>
          <a:p>
            <a:pPr>
              <a:spcAft>
                <a:spcPts val="1250"/>
              </a:spcAft>
            </a:pPr>
            <a:r>
              <a:rPr lang="en-US" sz="583" i="0" dirty="0">
                <a:solidFill>
                  <a:srgbClr val="000000"/>
                </a:solidFill>
                <a:latin typeface="Arial"/>
                <a:cs typeface="Arial"/>
              </a:rPr>
              <a:t>Guidance (if applicable)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3A0FC11F-634A-4EDE-B1A3-396DD3D0C301}"/>
              </a:ext>
            </a:extLst>
          </p:cNvPr>
          <p:cNvCxnSpPr/>
          <p:nvPr userDrawn="1"/>
        </p:nvCxnSpPr>
        <p:spPr>
          <a:xfrm>
            <a:off x="2628758" y="1247166"/>
            <a:ext cx="2274674" cy="0"/>
          </a:xfrm>
          <a:prstGeom prst="line">
            <a:avLst/>
          </a:prstGeom>
          <a:ln w="635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D8A3595-980A-4FF8-8F4C-9C068DA09BA4}"/>
              </a:ext>
            </a:extLst>
          </p:cNvPr>
          <p:cNvCxnSpPr/>
          <p:nvPr userDrawn="1"/>
        </p:nvCxnSpPr>
        <p:spPr>
          <a:xfrm>
            <a:off x="2626201" y="1508074"/>
            <a:ext cx="2279788" cy="0"/>
          </a:xfrm>
          <a:prstGeom prst="line">
            <a:avLst/>
          </a:prstGeom>
          <a:ln w="635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2D988F3-B31B-46BA-80F0-2802399425B1}"/>
              </a:ext>
            </a:extLst>
          </p:cNvPr>
          <p:cNvCxnSpPr/>
          <p:nvPr userDrawn="1"/>
        </p:nvCxnSpPr>
        <p:spPr>
          <a:xfrm>
            <a:off x="2631336" y="1768982"/>
            <a:ext cx="2276201" cy="0"/>
          </a:xfrm>
          <a:prstGeom prst="line">
            <a:avLst/>
          </a:prstGeom>
          <a:ln w="635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 Placeholder 6">
            <a:extLst>
              <a:ext uri="{FF2B5EF4-FFF2-40B4-BE49-F238E27FC236}">
                <a16:creationId xmlns:a16="http://schemas.microsoft.com/office/drawing/2014/main" id="{BD1AEAFB-B135-45F4-8BC2-6AC9E350161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59050" y="1121798"/>
            <a:ext cx="2279798" cy="17177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500" b="1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Click to add name/org here</a:t>
            </a:r>
          </a:p>
        </p:txBody>
      </p:sp>
      <p:sp>
        <p:nvSpPr>
          <p:cNvPr id="44" name="Text Placeholder 6">
            <a:extLst>
              <a:ext uri="{FF2B5EF4-FFF2-40B4-BE49-F238E27FC236}">
                <a16:creationId xmlns:a16="http://schemas.microsoft.com/office/drawing/2014/main" id="{DA1958D3-8AA0-4C29-96E9-5C423521048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559050" y="1380088"/>
            <a:ext cx="2280598" cy="17176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500" b="1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Click to add date here</a:t>
            </a:r>
          </a:p>
        </p:txBody>
      </p:sp>
      <p:sp>
        <p:nvSpPr>
          <p:cNvPr id="45" name="Text Placeholder 6">
            <a:extLst>
              <a:ext uri="{FF2B5EF4-FFF2-40B4-BE49-F238E27FC236}">
                <a16:creationId xmlns:a16="http://schemas.microsoft.com/office/drawing/2014/main" id="{076F9346-5A20-4945-A8D4-B092D23783B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559050" y="1643492"/>
            <a:ext cx="2279798" cy="1747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500" b="1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Click to add guidance here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0AC3C601-C415-4C1B-90F8-535CC4B9AA7C}"/>
              </a:ext>
            </a:extLst>
          </p:cNvPr>
          <p:cNvCxnSpPr/>
          <p:nvPr userDrawn="1"/>
        </p:nvCxnSpPr>
        <p:spPr>
          <a:xfrm>
            <a:off x="2628758" y="924990"/>
            <a:ext cx="2274674" cy="0"/>
          </a:xfrm>
          <a:prstGeom prst="line">
            <a:avLst/>
          </a:prstGeom>
          <a:ln w="635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Text Placeholder 6">
            <a:extLst>
              <a:ext uri="{FF2B5EF4-FFF2-40B4-BE49-F238E27FC236}">
                <a16:creationId xmlns:a16="http://schemas.microsoft.com/office/drawing/2014/main" id="{FA09C15A-A749-44A1-8275-BCDCBE16205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559850" y="798344"/>
            <a:ext cx="2279798" cy="17177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lang="en-US" sz="500" b="1" kern="120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e.g., Exemption 7 Law Enforcement</a:t>
            </a:r>
          </a:p>
        </p:txBody>
      </p:sp>
      <p:sp>
        <p:nvSpPr>
          <p:cNvPr id="28" name="Slide Number Placeholder 9">
            <a:extLst>
              <a:ext uri="{FF2B5EF4-FFF2-40B4-BE49-F238E27FC236}">
                <a16:creationId xmlns:a16="http://schemas.microsoft.com/office/drawing/2014/main" id="{C76D8EE1-A865-F146-970B-A04DE15CB3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85874" y="6454729"/>
            <a:ext cx="472440" cy="413699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AFA2F7-E11F-9040-9AA9-A9CA764119B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878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A61DC9-B0D7-4203-9C91-534281692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B03A05-9C3E-443D-A5C0-9EE95A6E94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7205F5-752D-4AED-8591-ED342700EC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11440-17C3-4961-BC50-99CEFA1A4981}" type="datetimeFigureOut">
              <a:rPr lang="en-US" smtClean="0"/>
              <a:t>6/8/2022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6D8D9D-D299-44B2-8E02-99D4896295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B4C28A-A1B8-4288-9F94-41101AFC06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0DA08-5872-45DA-B015-C7DCCF38B20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11222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421DF1AC-1D08-B945-A034-B740A35902F9}"/>
              </a:ext>
            </a:extLst>
          </p:cNvPr>
          <p:cNvSpPr txBox="1"/>
          <p:nvPr/>
        </p:nvSpPr>
        <p:spPr>
          <a:xfrm>
            <a:off x="1143000" y="6552320"/>
            <a:ext cx="3048000" cy="19050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>
              <a:spcAft>
                <a:spcPts val="375"/>
              </a:spcAft>
            </a:pPr>
            <a:r>
              <a:rPr lang="en-US" sz="500" dirty="0">
                <a:solidFill>
                  <a:srgbClr val="616265">
                    <a:alpha val="7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PNNL is operated by Battelle for the U.S. Department of Energy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00721" y="1382941"/>
            <a:ext cx="5867400" cy="1485685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algn="r" fontAlgn="ctr">
              <a:defRPr sz="3200" b="1">
                <a:solidFill>
                  <a:srgbClr val="C8722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3061D5F4-8719-384B-945C-9A27060F99A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5861" y="3989374"/>
            <a:ext cx="5842260" cy="667639"/>
          </a:xfrm>
          <a:prstGeom prst="rect">
            <a:avLst/>
          </a:prstGeom>
        </p:spPr>
        <p:txBody>
          <a:bodyPr wrap="none" lIns="0" tIns="0" rIns="0" bIns="0" anchor="ctr" anchorCtr="0">
            <a:noAutofit/>
          </a:bodyPr>
          <a:lstStyle>
            <a:lvl1pPr marL="0" indent="0" algn="r">
              <a:buNone/>
              <a:defRPr sz="28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/>
              <a:t>Click to add presenter’s name</a:t>
            </a: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3E2D432E-6648-6643-9C6E-38B1EFF5EE3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958121" y="4893110"/>
            <a:ext cx="3810000" cy="580581"/>
          </a:xfrm>
          <a:prstGeom prst="rect">
            <a:avLst/>
          </a:prstGeom>
        </p:spPr>
        <p:txBody>
          <a:bodyPr wrap="none" lIns="0" tIns="0" rIns="0" bIns="0" anchor="ctr" anchorCtr="0">
            <a:noAutofit/>
          </a:bodyPr>
          <a:lstStyle>
            <a:lvl1pPr marL="0" indent="0" algn="r">
              <a:buNone/>
              <a:defRPr sz="2400">
                <a:solidFill>
                  <a:srgbClr val="61626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/>
              <a:t>Click to add presenter’s title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15389B-4BB4-1644-9B7E-35A85D0C1E3B}"/>
              </a:ext>
            </a:extLst>
          </p:cNvPr>
          <p:cNvSpPr txBox="1"/>
          <p:nvPr/>
        </p:nvSpPr>
        <p:spPr>
          <a:xfrm>
            <a:off x="3092175" y="-1038086"/>
            <a:ext cx="184731" cy="2654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125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5A7D3E1-BCC3-C843-81A0-EA4EDFB4452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3000" y="198120"/>
            <a:ext cx="1066800" cy="10410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6617363-F73D-B74F-9647-C9D747AC702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2107" y="6247520"/>
            <a:ext cx="687071" cy="1905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290C8FB-601C-A04C-84F7-213A857D3E6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48094" y="6282076"/>
            <a:ext cx="774841" cy="129540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798EF2-1073-AF42-8944-A644F966E19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38971" y="2912028"/>
            <a:ext cx="4629150" cy="670942"/>
          </a:xfrm>
        </p:spPr>
        <p:txBody>
          <a:bodyPr anchor="ctr"/>
          <a:lstStyle>
            <a:lvl1pPr marL="0" indent="0" algn="r">
              <a:buNone/>
              <a:defRPr sz="2800" b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 title</a:t>
            </a:r>
          </a:p>
        </p:txBody>
      </p:sp>
      <p:pic>
        <p:nvPicPr>
          <p:cNvPr id="7" name="Picture 6" descr="A picture containing clothing&#10;&#10;Description automatically generated">
            <a:extLst>
              <a:ext uri="{FF2B5EF4-FFF2-40B4-BE49-F238E27FC236}">
                <a16:creationId xmlns:a16="http://schemas.microsoft.com/office/drawing/2014/main" id="{F74743D9-CD5D-7642-A2C4-7C89456194E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952841" y="0"/>
            <a:ext cx="5239159" cy="6858000"/>
          </a:xfrm>
          <a:prstGeom prst="rect">
            <a:avLst/>
          </a:prstGeom>
        </p:spPr>
      </p:pic>
      <p:pic>
        <p:nvPicPr>
          <p:cNvPr id="15" name="Content Placeholder 7">
            <a:extLst>
              <a:ext uri="{FF2B5EF4-FFF2-40B4-BE49-F238E27FC236}">
                <a16:creationId xmlns:a16="http://schemas.microsoft.com/office/drawing/2014/main" id="{F6114278-9E87-5C46-A511-77A69B155B67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4481325" y="78200"/>
            <a:ext cx="2481666" cy="137870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EF4C2E6-AC1C-4BBF-A77D-4C784301F79D}"/>
              </a:ext>
            </a:extLst>
          </p:cNvPr>
          <p:cNvSpPr/>
          <p:nvPr userDrawn="1"/>
        </p:nvSpPr>
        <p:spPr>
          <a:xfrm>
            <a:off x="5007935" y="6411616"/>
            <a:ext cx="1944906" cy="4463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45FE453-0240-48C6-8A74-5DB277357FCF}"/>
              </a:ext>
            </a:extLst>
          </p:cNvPr>
          <p:cNvSpPr txBox="1"/>
          <p:nvPr userDrawn="1"/>
        </p:nvSpPr>
        <p:spPr>
          <a:xfrm>
            <a:off x="5327232" y="6436398"/>
            <a:ext cx="15375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Business Sensitive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959235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Placeholder 3">
            <a:extLst>
              <a:ext uri="{FF2B5EF4-FFF2-40B4-BE49-F238E27FC236}">
                <a16:creationId xmlns:a16="http://schemas.microsoft.com/office/drawing/2014/main" id="{CB0CFF8D-BEB8-7449-82F3-4E52F446DA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7620" y="259656"/>
            <a:ext cx="9823740" cy="8693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600"/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Click to insert slide title text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70BF8BE7-AB49-2C41-9052-0EE2CBFA6BA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057620" y="1328738"/>
            <a:ext cx="10801005" cy="5148262"/>
          </a:xfrm>
        </p:spPr>
        <p:txBody>
          <a:bodyPr>
            <a:normAutofit/>
          </a:bodyPr>
          <a:lstStyle>
            <a:lvl1pPr marL="228600">
              <a:defRPr sz="2800"/>
            </a:lvl1pPr>
            <a:lvl2pPr>
              <a:defRPr sz="24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9">
            <a:extLst>
              <a:ext uri="{FF2B5EF4-FFF2-40B4-BE49-F238E27FC236}">
                <a16:creationId xmlns:a16="http://schemas.microsoft.com/office/drawing/2014/main" id="{8479945B-7A78-4842-B0A7-F442F5BD54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85874" y="6454729"/>
            <a:ext cx="472440" cy="413699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FAFA2F7-E11F-9040-9AA9-A9CA764119B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396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9">
            <a:extLst>
              <a:ext uri="{FF2B5EF4-FFF2-40B4-BE49-F238E27FC236}">
                <a16:creationId xmlns:a16="http://schemas.microsoft.com/office/drawing/2014/main" id="{62CB14DE-19ED-C044-A0B1-27FF7275AD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85874" y="6454729"/>
            <a:ext cx="472440" cy="413699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FAFA2F7-E11F-9040-9AA9-A9CA764119B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1839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jp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image" Target="../media/image3.png"/><Relationship Id="rId5" Type="http://schemas.openxmlformats.org/officeDocument/2006/relationships/slideLayout" Target="../slideLayouts/slideLayout11.xml"/><Relationship Id="rId10" Type="http://schemas.openxmlformats.org/officeDocument/2006/relationships/image" Target="../media/image2.jpg"/><Relationship Id="rId4" Type="http://schemas.openxmlformats.org/officeDocument/2006/relationships/slideLayout" Target="../slideLayouts/slideLayout10.xml"/><Relationship Id="rId9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image" Target="../media/image6.jpg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image" Target="../media/image2.jpg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image" Target="../media/image10.jpg"/><Relationship Id="rId5" Type="http://schemas.openxmlformats.org/officeDocument/2006/relationships/slideLayout" Target="../slideLayouts/slideLayout18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image" Target="../media/image7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6.jp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image" Target="../media/image2.jpg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image" Target="../media/image10.jpg"/><Relationship Id="rId5" Type="http://schemas.openxmlformats.org/officeDocument/2006/relationships/slideLayout" Target="../slideLayouts/slideLayout27.xml"/><Relationship Id="rId10" Type="http://schemas.openxmlformats.org/officeDocument/2006/relationships/theme" Target="../theme/theme4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image" Target="../media/image7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588D28A-E737-5049-8A98-3AC3A6EA2CDB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9820" y="87951"/>
            <a:ext cx="1066800" cy="1041020"/>
          </a:xfrm>
          <a:prstGeom prst="rect">
            <a:avLst/>
          </a:prstGeom>
          <a:noFill/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6A76481-593D-3046-A8AD-2ECA2B36D495}"/>
              </a:ext>
            </a:extLst>
          </p:cNvPr>
          <p:cNvSpPr txBox="1">
            <a:spLocks/>
          </p:cNvSpPr>
          <p:nvPr userDrawn="1"/>
        </p:nvSpPr>
        <p:spPr>
          <a:xfrm>
            <a:off x="1123782" y="251460"/>
            <a:ext cx="10668000" cy="67818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4400" b="1" kern="1200">
                <a:solidFill>
                  <a:srgbClr val="C8722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4" name="Title Placeholder 3">
            <a:extLst>
              <a:ext uri="{FF2B5EF4-FFF2-40B4-BE49-F238E27FC236}">
                <a16:creationId xmlns:a16="http://schemas.microsoft.com/office/drawing/2014/main" id="{AD097354-79E7-6F4A-8E66-07F443FA6D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7620" y="259656"/>
            <a:ext cx="9823740" cy="8693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insert slide title text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FD12B03-BF3C-504F-81FE-D3E43E171E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57620" y="1335025"/>
            <a:ext cx="10734162" cy="50810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B5EA810-BEDD-F047-A4CF-CF7B6DACF9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85874" y="6454729"/>
            <a:ext cx="472440" cy="413699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AFA2F7-E11F-9040-9AA9-A9CA764119B7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3" name="Picture 2" descr="A blurry photo of an animal&#10;&#10;Description automatically generated">
            <a:extLst>
              <a:ext uri="{FF2B5EF4-FFF2-40B4-BE49-F238E27FC236}">
                <a16:creationId xmlns:a16="http://schemas.microsoft.com/office/drawing/2014/main" id="{588AE0D9-F44B-0942-8A94-DC8F1EBBCDAE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0" y="0"/>
            <a:ext cx="770784" cy="6858000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323971E-001B-B044-9CEE-47BAF8D637B6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10394977" y="5878249"/>
            <a:ext cx="1851660" cy="10287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05577FC-6A53-F343-A50D-6CC818B7208D}"/>
              </a:ext>
            </a:extLst>
          </p:cNvPr>
          <p:cNvSpPr txBox="1"/>
          <p:nvPr userDrawn="1"/>
        </p:nvSpPr>
        <p:spPr>
          <a:xfrm>
            <a:off x="5243106" y="6482231"/>
            <a:ext cx="1705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BUSINESS SENSITIVE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0133472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69" r:id="rId2"/>
    <p:sldLayoutId id="2147483770" r:id="rId3"/>
    <p:sldLayoutId id="2147483771" r:id="rId4"/>
    <p:sldLayoutId id="2147483773" r:id="rId5"/>
    <p:sldLayoutId id="2147483784" r:id="rId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marL="0" marR="0" indent="0" algn="l" defTabSz="685800" rtl="0" eaLnBrk="1" fontAlgn="auto" latinLnBrk="0" hangingPunct="1">
        <a:lnSpc>
          <a:spcPct val="90000"/>
        </a:lnSpc>
        <a:spcBef>
          <a:spcPct val="0"/>
        </a:spcBef>
        <a:spcAft>
          <a:spcPts val="0"/>
        </a:spcAft>
        <a:buClrTx/>
        <a:buSzTx/>
        <a:buFontTx/>
        <a:buNone/>
        <a:tabLst/>
        <a:defRPr sz="3200" b="1" kern="1200">
          <a:solidFill>
            <a:schemeClr val="tx2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685800" rtl="0" eaLnBrk="1" latinLnBrk="0" hangingPunct="1">
        <a:lnSpc>
          <a:spcPct val="110000"/>
        </a:lnSpc>
        <a:spcBef>
          <a:spcPts val="750"/>
        </a:spcBef>
        <a:buClr>
          <a:schemeClr val="tx2"/>
        </a:buClr>
        <a:buSzPct val="132000"/>
        <a:buFont typeface="Arial" panose="020B0604020202020204" pitchFamily="34" charset="0"/>
        <a:buChar char="•"/>
        <a:defRPr sz="24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1pPr>
      <a:lvl2pPr marL="685800" indent="-228600" algn="l" defTabSz="685800" rtl="0" eaLnBrk="1" latinLnBrk="0" hangingPunct="1">
        <a:lnSpc>
          <a:spcPct val="110000"/>
        </a:lnSpc>
        <a:spcBef>
          <a:spcPts val="375"/>
        </a:spcBef>
        <a:buClr>
          <a:schemeClr val="tx2"/>
        </a:buClr>
        <a:buSzPct val="132000"/>
        <a:buFont typeface="Arial" panose="020B0604020202020204" pitchFamily="34" charset="0"/>
        <a:buChar char="•"/>
        <a:defRPr sz="20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2pPr>
      <a:lvl3pPr marL="1143000" indent="-228600" algn="l" defTabSz="685800" rtl="0" eaLnBrk="1" latinLnBrk="0" hangingPunct="1">
        <a:lnSpc>
          <a:spcPct val="110000"/>
        </a:lnSpc>
        <a:spcBef>
          <a:spcPts val="375"/>
        </a:spcBef>
        <a:buClr>
          <a:schemeClr val="tx2"/>
        </a:buClr>
        <a:buSzPct val="132000"/>
        <a:buFont typeface="Arial" panose="020B0604020202020204" pitchFamily="34" charset="0"/>
        <a:buChar char="•"/>
        <a:defRPr sz="16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3pPr>
      <a:lvl4pPr marL="1600200" indent="-228600" algn="l" defTabSz="685800" rtl="0" eaLnBrk="1" latinLnBrk="0" hangingPunct="1">
        <a:lnSpc>
          <a:spcPct val="110000"/>
        </a:lnSpc>
        <a:spcBef>
          <a:spcPts val="375"/>
        </a:spcBef>
        <a:buClr>
          <a:schemeClr val="tx2"/>
        </a:buClr>
        <a:buSzPct val="132000"/>
        <a:buFont typeface="Arial" panose="020B0604020202020204" pitchFamily="34" charset="0"/>
        <a:buChar char="•"/>
        <a:defRPr sz="14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4pPr>
      <a:lvl5pPr marL="2057400" indent="-228600" algn="l" defTabSz="685800" rtl="0" eaLnBrk="1" latinLnBrk="0" hangingPunct="1">
        <a:lnSpc>
          <a:spcPct val="110000"/>
        </a:lnSpc>
        <a:spcBef>
          <a:spcPts val="375"/>
        </a:spcBef>
        <a:buClr>
          <a:schemeClr val="tx2"/>
        </a:buClr>
        <a:buSzPct val="132000"/>
        <a:buFont typeface="Arial" panose="020B0604020202020204" pitchFamily="34" charset="0"/>
        <a:buChar char="•"/>
        <a:defRPr sz="14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588D28A-E737-5049-8A98-3AC3A6EA2CDB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9820" y="87951"/>
            <a:ext cx="1066800" cy="1041020"/>
          </a:xfrm>
          <a:prstGeom prst="rect">
            <a:avLst/>
          </a:prstGeom>
          <a:noFill/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6A76481-593D-3046-A8AD-2ECA2B36D495}"/>
              </a:ext>
            </a:extLst>
          </p:cNvPr>
          <p:cNvSpPr txBox="1">
            <a:spLocks/>
          </p:cNvSpPr>
          <p:nvPr userDrawn="1"/>
        </p:nvSpPr>
        <p:spPr>
          <a:xfrm>
            <a:off x="1123782" y="251460"/>
            <a:ext cx="10668000" cy="67818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4400" b="1" kern="1200">
                <a:solidFill>
                  <a:srgbClr val="C8722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4" name="Title Placeholder 3">
            <a:extLst>
              <a:ext uri="{FF2B5EF4-FFF2-40B4-BE49-F238E27FC236}">
                <a16:creationId xmlns:a16="http://schemas.microsoft.com/office/drawing/2014/main" id="{AD097354-79E7-6F4A-8E66-07F443FA6D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7620" y="259656"/>
            <a:ext cx="9823740" cy="8693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insert slide title text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FD12B03-BF3C-504F-81FE-D3E43E171E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57620" y="1335025"/>
            <a:ext cx="10734162" cy="50810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B5EA810-BEDD-F047-A4CF-CF7B6DACF9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85874" y="6454729"/>
            <a:ext cx="472440" cy="413699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FAFA2F7-E11F-9040-9AA9-A9CA764119B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" name="Picture 2" descr="A blurry photo of an animal&#10;&#10;Description automatically generated">
            <a:extLst>
              <a:ext uri="{FF2B5EF4-FFF2-40B4-BE49-F238E27FC236}">
                <a16:creationId xmlns:a16="http://schemas.microsoft.com/office/drawing/2014/main" id="{588AE0D9-F44B-0942-8A94-DC8F1EBBCDAE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0" y="0"/>
            <a:ext cx="770784" cy="6858000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323971E-001B-B044-9CEE-47BAF8D637B6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10394977" y="5878249"/>
            <a:ext cx="1851660" cy="10287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05577FC-6A53-F343-A50D-6CC818B7208D}"/>
              </a:ext>
            </a:extLst>
          </p:cNvPr>
          <p:cNvSpPr txBox="1"/>
          <p:nvPr userDrawn="1"/>
        </p:nvSpPr>
        <p:spPr>
          <a:xfrm>
            <a:off x="5327232" y="6436069"/>
            <a:ext cx="15375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Business Sensitive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1519507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7" r:id="rId1"/>
    <p:sldLayoutId id="2147483778" r:id="rId2"/>
    <p:sldLayoutId id="2147483779" r:id="rId3"/>
    <p:sldLayoutId id="2147483780" r:id="rId4"/>
    <p:sldLayoutId id="2147483781" r:id="rId5"/>
    <p:sldLayoutId id="2147483782" r:id="rId6"/>
    <p:sldLayoutId id="2147483783" r:id="rId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marL="0" marR="0" indent="0" algn="l" defTabSz="685800" rtl="0" eaLnBrk="1" fontAlgn="auto" latinLnBrk="0" hangingPunct="1">
        <a:lnSpc>
          <a:spcPct val="90000"/>
        </a:lnSpc>
        <a:spcBef>
          <a:spcPct val="0"/>
        </a:spcBef>
        <a:spcAft>
          <a:spcPts val="0"/>
        </a:spcAft>
        <a:buClrTx/>
        <a:buSzTx/>
        <a:buFontTx/>
        <a:buNone/>
        <a:tabLst/>
        <a:defRPr sz="3200" b="1" kern="1200">
          <a:solidFill>
            <a:schemeClr val="tx2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685800" rtl="0" eaLnBrk="1" latinLnBrk="0" hangingPunct="1">
        <a:lnSpc>
          <a:spcPct val="110000"/>
        </a:lnSpc>
        <a:spcBef>
          <a:spcPts val="750"/>
        </a:spcBef>
        <a:buClr>
          <a:schemeClr val="tx2"/>
        </a:buClr>
        <a:buSzPct val="132000"/>
        <a:buFont typeface="Arial" panose="020B0604020202020204" pitchFamily="34" charset="0"/>
        <a:buChar char="•"/>
        <a:defRPr sz="2400" kern="1200">
          <a:solidFill>
            <a:schemeClr val="tx1">
              <a:lumMod val="5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685800" rtl="0" eaLnBrk="1" latinLnBrk="0" hangingPunct="1">
        <a:lnSpc>
          <a:spcPct val="110000"/>
        </a:lnSpc>
        <a:spcBef>
          <a:spcPts val="375"/>
        </a:spcBef>
        <a:buClr>
          <a:schemeClr val="tx2"/>
        </a:buClr>
        <a:buSzPct val="132000"/>
        <a:buFont typeface="Arial" panose="020B0604020202020204" pitchFamily="34" charset="0"/>
        <a:buChar char="•"/>
        <a:defRPr sz="2000" kern="1200">
          <a:solidFill>
            <a:schemeClr val="tx1">
              <a:lumMod val="5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685800" rtl="0" eaLnBrk="1" latinLnBrk="0" hangingPunct="1">
        <a:lnSpc>
          <a:spcPct val="110000"/>
        </a:lnSpc>
        <a:spcBef>
          <a:spcPts val="375"/>
        </a:spcBef>
        <a:buClr>
          <a:schemeClr val="tx2"/>
        </a:buClr>
        <a:buSzPct val="132000"/>
        <a:buFont typeface="Arial" panose="020B0604020202020204" pitchFamily="34" charset="0"/>
        <a:buChar char="•"/>
        <a:defRPr sz="1600" kern="1200">
          <a:solidFill>
            <a:schemeClr val="tx1">
              <a:lumMod val="5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685800" rtl="0" eaLnBrk="1" latinLnBrk="0" hangingPunct="1">
        <a:lnSpc>
          <a:spcPct val="110000"/>
        </a:lnSpc>
        <a:spcBef>
          <a:spcPts val="375"/>
        </a:spcBef>
        <a:buClr>
          <a:schemeClr val="tx2"/>
        </a:buClr>
        <a:buSzPct val="132000"/>
        <a:buFont typeface="Arial" panose="020B0604020202020204" pitchFamily="34" charset="0"/>
        <a:buChar char="•"/>
        <a:defRPr sz="1400" kern="1200">
          <a:solidFill>
            <a:schemeClr val="tx1">
              <a:lumMod val="5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685800" rtl="0" eaLnBrk="1" latinLnBrk="0" hangingPunct="1">
        <a:lnSpc>
          <a:spcPct val="110000"/>
        </a:lnSpc>
        <a:spcBef>
          <a:spcPts val="375"/>
        </a:spcBef>
        <a:buClr>
          <a:schemeClr val="tx2"/>
        </a:buClr>
        <a:buSzPct val="132000"/>
        <a:buFont typeface="Arial" panose="020B0604020202020204" pitchFamily="34" charset="0"/>
        <a:buChar char="•"/>
        <a:defRPr sz="1400" kern="1200">
          <a:solidFill>
            <a:schemeClr val="tx1">
              <a:lumMod val="5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urry photo of an animal&#10;&#10;Description automatically generated">
            <a:extLst>
              <a:ext uri="{FF2B5EF4-FFF2-40B4-BE49-F238E27FC236}">
                <a16:creationId xmlns:a16="http://schemas.microsoft.com/office/drawing/2014/main" id="{07CE0DE0-FCC9-6D48-B921-EB202DB1BB03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1" y="0"/>
            <a:ext cx="774204" cy="6888431"/>
          </a:xfrm>
          <a:prstGeom prst="rect">
            <a:avLst/>
          </a:prstGeom>
        </p:spPr>
      </p:pic>
      <p:pic>
        <p:nvPicPr>
          <p:cNvPr id="7" name="Picture 6" descr="A picture containing clothing&#10;&#10;Description automatically generated">
            <a:extLst>
              <a:ext uri="{FF2B5EF4-FFF2-40B4-BE49-F238E27FC236}">
                <a16:creationId xmlns:a16="http://schemas.microsoft.com/office/drawing/2014/main" id="{550966E0-88B3-FD49-B0F3-135C5DCDCA6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/>
          <a:srcRect t="15182" b="8424"/>
          <a:stretch/>
        </p:blipFill>
        <p:spPr>
          <a:xfrm>
            <a:off x="5334000" y="-1"/>
            <a:ext cx="6858000" cy="685800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729221F-20F2-144C-A638-0A6C756C26C9}"/>
              </a:ext>
            </a:extLst>
          </p:cNvPr>
          <p:cNvSpPr/>
          <p:nvPr userDrawn="1"/>
        </p:nvSpPr>
        <p:spPr>
          <a:xfrm>
            <a:off x="762000" y="0"/>
            <a:ext cx="457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88D28A-E737-5049-8A98-3AC3A6EA2CDB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143000" y="198120"/>
            <a:ext cx="1066800" cy="104102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EEAA279-64AD-4C24-987C-D056E5350C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0865" y="6356615"/>
            <a:ext cx="4114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00434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6" r:id="rId1"/>
    <p:sldLayoutId id="2147483787" r:id="rId2"/>
    <p:sldLayoutId id="2147483788" r:id="rId3"/>
    <p:sldLayoutId id="2147483789" r:id="rId4"/>
    <p:sldLayoutId id="2147483790" r:id="rId5"/>
    <p:sldLayoutId id="2147483791" r:id="rId6"/>
    <p:sldLayoutId id="2147483792" r:id="rId7"/>
    <p:sldLayoutId id="2147483793" r:id="rId8"/>
    <p:sldLayoutId id="2147483794" r:id="rId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1" indent="-228591" algn="l" defTabSz="91436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73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54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36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18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99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urry photo of an animal&#10;&#10;Description automatically generated">
            <a:extLst>
              <a:ext uri="{FF2B5EF4-FFF2-40B4-BE49-F238E27FC236}">
                <a16:creationId xmlns:a16="http://schemas.microsoft.com/office/drawing/2014/main" id="{07CE0DE0-FCC9-6D48-B921-EB202DB1BB03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1" y="0"/>
            <a:ext cx="774204" cy="6888431"/>
          </a:xfrm>
          <a:prstGeom prst="rect">
            <a:avLst/>
          </a:prstGeom>
        </p:spPr>
      </p:pic>
      <p:pic>
        <p:nvPicPr>
          <p:cNvPr id="7" name="Picture 6" descr="A picture containing clothing&#10;&#10;Description automatically generated">
            <a:extLst>
              <a:ext uri="{FF2B5EF4-FFF2-40B4-BE49-F238E27FC236}">
                <a16:creationId xmlns:a16="http://schemas.microsoft.com/office/drawing/2014/main" id="{550966E0-88B3-FD49-B0F3-135C5DCDCA6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/>
          <a:srcRect t="15182" b="8424"/>
          <a:stretch/>
        </p:blipFill>
        <p:spPr>
          <a:xfrm>
            <a:off x="5334000" y="-1"/>
            <a:ext cx="6858000" cy="685800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729221F-20F2-144C-A638-0A6C756C26C9}"/>
              </a:ext>
            </a:extLst>
          </p:cNvPr>
          <p:cNvSpPr/>
          <p:nvPr userDrawn="1"/>
        </p:nvSpPr>
        <p:spPr>
          <a:xfrm>
            <a:off x="762000" y="0"/>
            <a:ext cx="457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88D28A-E737-5049-8A98-3AC3A6EA2CDB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143000" y="198120"/>
            <a:ext cx="1066800" cy="104102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EEAA279-64AD-4C24-987C-D056E5350C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0865" y="6356615"/>
            <a:ext cx="4114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3"/>
            <a:endParaRPr lang="en-US" dirty="0">
              <a:solidFill>
                <a:srgbClr val="616265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08642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6" r:id="rId1"/>
    <p:sldLayoutId id="2147483797" r:id="rId2"/>
    <p:sldLayoutId id="2147483798" r:id="rId3"/>
    <p:sldLayoutId id="2147483799" r:id="rId4"/>
    <p:sldLayoutId id="2147483800" r:id="rId5"/>
    <p:sldLayoutId id="2147483801" r:id="rId6"/>
    <p:sldLayoutId id="2147483802" r:id="rId7"/>
    <p:sldLayoutId id="2147483803" r:id="rId8"/>
    <p:sldLayoutId id="2147483804" r:id="rId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1" indent="-228591" algn="l" defTabSz="91436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73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54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36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18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99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nnl/neuromancer" TargetMode="External"/><Relationship Id="rId7" Type="http://schemas.openxmlformats.org/officeDocument/2006/relationships/hyperlink" Target="https://arxiv.org/abs/2004.11184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Relationship Id="rId6" Type="http://schemas.openxmlformats.org/officeDocument/2006/relationships/hyperlink" Target="https://arxiv.org/abs/2011.03699" TargetMode="External"/><Relationship Id="rId5" Type="http://schemas.openxmlformats.org/officeDocument/2006/relationships/image" Target="../media/image42.png"/><Relationship Id="rId4" Type="http://schemas.openxmlformats.org/officeDocument/2006/relationships/hyperlink" Target="https://pnnl.github.io/slim/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4.PNG"/><Relationship Id="rId5" Type="http://schemas.openxmlformats.org/officeDocument/2006/relationships/hyperlink" Target="https://arxiv.org/abs/2004.11184" TargetMode="External"/><Relationship Id="rId4" Type="http://schemas.openxmlformats.org/officeDocument/2006/relationships/image" Target="../media/image13.gif"/><Relationship Id="rId9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9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3.PNG"/><Relationship Id="rId5" Type="http://schemas.openxmlformats.org/officeDocument/2006/relationships/image" Target="../media/image15.PNG"/><Relationship Id="rId4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7.xml"/><Relationship Id="rId5" Type="http://schemas.openxmlformats.org/officeDocument/2006/relationships/hyperlink" Target="https://arxiv.org/abs/2205.10728" TargetMode="External"/><Relationship Id="rId4" Type="http://schemas.openxmlformats.org/officeDocument/2006/relationships/image" Target="../media/image3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arxiv.org/abs/2205.10728" TargetMode="External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39.png"/><Relationship Id="rId4" Type="http://schemas.openxmlformats.org/officeDocument/2006/relationships/image" Target="../media/image38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4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A9084A5-34EA-4020-97D9-C6D4FE752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02DDCAC-DB40-42AA-84D5-1F56C162B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6756" y="423605"/>
            <a:ext cx="9144000" cy="859495"/>
          </a:xfrm>
        </p:spPr>
        <p:txBody>
          <a:bodyPr lIns="0" anchor="b"/>
          <a:lstStyle/>
          <a:p>
            <a:r>
              <a:rPr lang="en-US" sz="2600" dirty="0"/>
              <a:t>Differentiable Programming for Control</a:t>
            </a:r>
            <a:endParaRPr lang="en-US" sz="2600" dirty="0">
              <a:solidFill>
                <a:srgbClr val="D57500"/>
              </a:solidFill>
              <a:latin typeface="Arial"/>
              <a:cs typeface="Arial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6F260AB-F6E6-904B-AE61-3CFE1388FD64}"/>
              </a:ext>
            </a:extLst>
          </p:cNvPr>
          <p:cNvSpPr/>
          <p:nvPr/>
        </p:nvSpPr>
        <p:spPr>
          <a:xfrm>
            <a:off x="1253850" y="1598746"/>
            <a:ext cx="10217899" cy="40011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From data to explicit constrained control policy via differentiable optimization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8AE0E68-B267-4443-8645-45F2C7AFCD28}"/>
              </a:ext>
            </a:extLst>
          </p:cNvPr>
          <p:cNvGrpSpPr/>
          <p:nvPr/>
        </p:nvGrpSpPr>
        <p:grpSpPr>
          <a:xfrm>
            <a:off x="1869652" y="5844489"/>
            <a:ext cx="8643567" cy="605422"/>
            <a:chOff x="836183" y="7223534"/>
            <a:chExt cx="10372280" cy="726507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4C924537-5BBF-7348-A60F-ABA70660754A}"/>
                </a:ext>
              </a:extLst>
            </p:cNvPr>
            <p:cNvSpPr/>
            <p:nvPr/>
          </p:nvSpPr>
          <p:spPr>
            <a:xfrm>
              <a:off x="836183" y="7223534"/>
              <a:ext cx="7315200" cy="726507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marL="742920" lvl="1" indent="-285739">
                <a:buFont typeface="Arial" panose="020B0604020202020204" pitchFamily="34" charset="0"/>
                <a:buChar char="•"/>
              </a:pPr>
              <a:r>
                <a:rPr lang="en-US" sz="1667" dirty="0"/>
                <a:t>Theoretical connection with MPC </a:t>
              </a:r>
            </a:p>
            <a:p>
              <a:pPr marL="742920" lvl="1" indent="-285739">
                <a:buFont typeface="Arial" panose="020B0604020202020204" pitchFamily="34" charset="0"/>
                <a:buChar char="•"/>
              </a:pPr>
              <a:r>
                <a:rPr lang="en-US" sz="1667" dirty="0"/>
                <a:t>Neural dynamical system models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0FEA95C-7ECF-B44E-A638-F62BFB3EFA46}"/>
                </a:ext>
              </a:extLst>
            </p:cNvPr>
            <p:cNvSpPr/>
            <p:nvPr/>
          </p:nvSpPr>
          <p:spPr>
            <a:xfrm>
              <a:off x="6122414" y="7223534"/>
              <a:ext cx="5086049" cy="7265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742920" lvl="1" indent="-285739">
                <a:buFont typeface="Arial" panose="020B0604020202020204" pitchFamily="34" charset="0"/>
                <a:buChar char="•"/>
              </a:pPr>
              <a:r>
                <a:rPr lang="en-US" sz="1667" dirty="0"/>
                <a:t>Differentiable closed-loop model</a:t>
              </a:r>
            </a:p>
            <a:p>
              <a:pPr marL="742920" lvl="1" indent="-285739">
                <a:buFont typeface="Arial" panose="020B0604020202020204" pitchFamily="34" charset="0"/>
                <a:buChar char="•"/>
              </a:pPr>
              <a:r>
                <a:rPr lang="en-US" sz="1667" dirty="0"/>
                <a:t>Model-based policy optimization</a:t>
              </a:r>
            </a:p>
          </p:txBody>
        </p:sp>
      </p:grpSp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id="{3761BD33-77C3-46C8-9AC2-9E3B3323CA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5516" y="2414337"/>
            <a:ext cx="7811784" cy="2844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228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4161FF4-4B6E-4490-BE2C-CFD9F1E721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/>
                <a:cs typeface="Arial"/>
              </a:rPr>
              <a:t>DPC Wrap Up</a:t>
            </a:r>
            <a:endParaRPr lang="en-US" dirty="0"/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480316BE-FCFC-423D-B7EA-944CDF62E4CA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877746" y="1524370"/>
            <a:ext cx="5726813" cy="5161158"/>
          </a:xfrm>
        </p:spPr>
        <p:txBody>
          <a:bodyPr vert="horz" lIns="76200" tIns="38100" rIns="76200" bIns="38100" rtlCol="0" anchor="t">
            <a:normAutofit/>
          </a:bodyPr>
          <a:lstStyle/>
          <a:p>
            <a:r>
              <a:rPr lang="en-US" b="1" dirty="0">
                <a:latin typeface="Arial"/>
                <a:cs typeface="Arial"/>
              </a:rPr>
              <a:t>Differentiable Predictive Control</a:t>
            </a:r>
          </a:p>
          <a:p>
            <a:pPr lvl="1"/>
            <a:r>
              <a:rPr lang="en-US" dirty="0"/>
              <a:t>Differentiable system models</a:t>
            </a:r>
          </a:p>
          <a:p>
            <a:pPr lvl="1"/>
            <a:r>
              <a:rPr lang="en-US" dirty="0"/>
              <a:t>Explicit control policies</a:t>
            </a:r>
          </a:p>
          <a:p>
            <a:pPr lvl="1"/>
            <a:r>
              <a:rPr lang="en-US" dirty="0"/>
              <a:t>State and input constraints </a:t>
            </a:r>
          </a:p>
          <a:p>
            <a:pPr lvl="1"/>
            <a:r>
              <a:rPr lang="en-US" dirty="0"/>
              <a:t>Embedded implementation</a:t>
            </a:r>
          </a:p>
          <a:p>
            <a:pPr lvl="1"/>
            <a:r>
              <a:rPr lang="en-US" dirty="0"/>
              <a:t>Theoretical connection with MPC</a:t>
            </a:r>
          </a:p>
          <a:p>
            <a:r>
              <a:rPr lang="en-US" b="1" dirty="0">
                <a:latin typeface="Arial"/>
                <a:cs typeface="Arial"/>
              </a:rPr>
              <a:t>Open-source Code</a:t>
            </a:r>
            <a:endParaRPr lang="en-US" dirty="0">
              <a:latin typeface="Arial"/>
              <a:cs typeface="Arial"/>
            </a:endParaRPr>
          </a:p>
          <a:p>
            <a:pPr lvl="1"/>
            <a:r>
              <a:rPr lang="en-US" dirty="0">
                <a:latin typeface="Arial"/>
                <a:cs typeface="Arial"/>
              </a:rPr>
              <a:t>Neuromancer software package</a:t>
            </a:r>
          </a:p>
          <a:p>
            <a:pPr lvl="2"/>
            <a:r>
              <a:rPr lang="en-US" dirty="0">
                <a:latin typeface="Arial"/>
                <a:cs typeface="Arial"/>
                <a:hlinkClick r:id="rId3"/>
              </a:rPr>
              <a:t>https://github.com/pnnl/neuromancer</a:t>
            </a:r>
            <a:r>
              <a:rPr lang="en-US" dirty="0">
                <a:latin typeface="Arial"/>
                <a:cs typeface="Arial"/>
              </a:rPr>
              <a:t> </a:t>
            </a:r>
          </a:p>
          <a:p>
            <a:pPr lvl="1"/>
            <a:r>
              <a:rPr lang="en-US" dirty="0">
                <a:latin typeface="Arial"/>
                <a:cs typeface="Arial"/>
              </a:rPr>
              <a:t>Structured linear maps in </a:t>
            </a:r>
            <a:r>
              <a:rPr lang="en-US" dirty="0" err="1">
                <a:latin typeface="Arial"/>
                <a:cs typeface="Arial"/>
              </a:rPr>
              <a:t>Pytorch</a:t>
            </a:r>
            <a:endParaRPr lang="en-US" dirty="0">
              <a:latin typeface="Arial"/>
              <a:cs typeface="Arial"/>
            </a:endParaRPr>
          </a:p>
          <a:p>
            <a:pPr lvl="2"/>
            <a:r>
              <a:rPr lang="en-US" dirty="0">
                <a:latin typeface="Arial"/>
                <a:cs typeface="Arial"/>
                <a:hlinkClick r:id="rId4"/>
              </a:rPr>
              <a:t>https://pnnl.github.io/slim/</a:t>
            </a:r>
            <a:r>
              <a:rPr lang="en-US" dirty="0">
                <a:latin typeface="Arial"/>
                <a:cs typeface="Arial"/>
              </a:rPr>
              <a:t> </a:t>
            </a:r>
          </a:p>
        </p:txBody>
      </p:sp>
      <p:pic>
        <p:nvPicPr>
          <p:cNvPr id="19" name="Picture 18" descr="Diagram&#10;&#10;Description automatically generated">
            <a:extLst>
              <a:ext uri="{FF2B5EF4-FFF2-40B4-BE49-F238E27FC236}">
                <a16:creationId xmlns:a16="http://schemas.microsoft.com/office/drawing/2014/main" id="{5E514898-59AA-4BFE-AC19-2F8049A042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7805" y="427166"/>
            <a:ext cx="5657473" cy="608402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84DBA0F-9DE2-4540-9033-1D75503820D6}"/>
              </a:ext>
            </a:extLst>
          </p:cNvPr>
          <p:cNvSpPr/>
          <p:nvPr/>
        </p:nvSpPr>
        <p:spPr>
          <a:xfrm>
            <a:off x="818460" y="5508463"/>
            <a:ext cx="5667639" cy="1349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67" dirty="0"/>
              <a:t>Jan Drgona, et al., Differentiable Predictive Control: An MPC Alternative for Unknown Nonlinear Systems using Constrained Deep Learning </a:t>
            </a:r>
            <a:r>
              <a:rPr lang="en-US" sz="1167" dirty="0">
                <a:hlinkClick r:id="rId6"/>
              </a:rPr>
              <a:t>https://arxiv.org/abs/2011.03699</a:t>
            </a:r>
            <a:endParaRPr lang="en-US" sz="1167" dirty="0"/>
          </a:p>
          <a:p>
            <a:r>
              <a:rPr lang="nl-NL" sz="1167" dirty="0"/>
              <a:t>Jan Drgona, Aaron Tuor, Draguna Vrabie, </a:t>
            </a:r>
            <a:r>
              <a:rPr lang="en-US" sz="1167" dirty="0"/>
              <a:t>Constrained Physics-Informed Deep Learning for Stable System Identification and Control of Unknown Linear Systems </a:t>
            </a:r>
            <a:r>
              <a:rPr lang="en-US" sz="1167" dirty="0">
                <a:hlinkClick r:id="rId7"/>
              </a:rPr>
              <a:t>https://arxiv.org/abs/2004.11184</a:t>
            </a:r>
            <a:r>
              <a:rPr lang="en-US" sz="1167" dirty="0"/>
              <a:t> </a:t>
            </a:r>
          </a:p>
          <a:p>
            <a:endParaRPr lang="en-US" sz="1167" dirty="0"/>
          </a:p>
        </p:txBody>
      </p:sp>
    </p:spTree>
    <p:extLst>
      <p:ext uri="{BB962C8B-B14F-4D97-AF65-F5344CB8AC3E}">
        <p14:creationId xmlns:p14="http://schemas.microsoft.com/office/powerpoint/2010/main" val="3815361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1F84512-7515-404A-A124-127EECB0A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01493D0-6FC9-4F74-9234-5244E31A13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295089"/>
            <a:ext cx="6674827" cy="855310"/>
          </a:xfrm>
        </p:spPr>
        <p:txBody>
          <a:bodyPr lIns="0" anchor="b"/>
          <a:lstStyle/>
          <a:p>
            <a:br>
              <a:rPr lang="en-US" sz="2600" dirty="0">
                <a:solidFill>
                  <a:srgbClr val="D57500"/>
                </a:solidFill>
                <a:latin typeface="Arial"/>
                <a:cs typeface="Arial"/>
              </a:rPr>
            </a:br>
            <a:r>
              <a:rPr lang="en-US" sz="2600" dirty="0"/>
              <a:t>Differentiable Predictive Control </a:t>
            </a: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E6F64C9F-1B2C-4A7D-BB53-44AF0B5E4A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0506" b="69272"/>
          <a:stretch/>
        </p:blipFill>
        <p:spPr>
          <a:xfrm>
            <a:off x="1865647" y="1337928"/>
            <a:ext cx="3755030" cy="67934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DC219F7-A7F6-4889-98BF-9A9B5DAA368E}"/>
              </a:ext>
            </a:extLst>
          </p:cNvPr>
          <p:cNvSpPr/>
          <p:nvPr/>
        </p:nvSpPr>
        <p:spPr>
          <a:xfrm>
            <a:off x="887728" y="1530566"/>
            <a:ext cx="1620957" cy="348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67" dirty="0"/>
              <a:t>Problem setup</a:t>
            </a:r>
            <a:endParaRPr lang="en-US" sz="1500" dirty="0"/>
          </a:p>
        </p:txBody>
      </p:sp>
      <p:pic>
        <p:nvPicPr>
          <p:cNvPr id="17" name="Picture 16" descr="Graphical user interface, application, table, Excel&#10;&#10;Description automatically generated">
            <a:extLst>
              <a:ext uri="{FF2B5EF4-FFF2-40B4-BE49-F238E27FC236}">
                <a16:creationId xmlns:a16="http://schemas.microsoft.com/office/drawing/2014/main" id="{3E4F817B-0BB6-45FA-9E35-9632848B9C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5958" y="1252148"/>
            <a:ext cx="3916938" cy="293770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5EF22F9-2595-4D03-A095-8F06FAEF3FE2}"/>
              </a:ext>
            </a:extLst>
          </p:cNvPr>
          <p:cNvSpPr txBox="1"/>
          <p:nvPr/>
        </p:nvSpPr>
        <p:spPr>
          <a:xfrm>
            <a:off x="6096000" y="6282476"/>
            <a:ext cx="615723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sz="1200" dirty="0"/>
              <a:t>Jan Drgona, Aaron Tuor, Draguna Vrabie, </a:t>
            </a:r>
            <a:r>
              <a:rPr lang="en-US" sz="1200" dirty="0"/>
              <a:t>Learning Constrained Adaptive Differentiable Predictive Control Policies With Guarantees </a:t>
            </a:r>
            <a:r>
              <a:rPr lang="en-US" sz="1200" dirty="0">
                <a:hlinkClick r:id="rId5"/>
              </a:rPr>
              <a:t>https://arxiv.org/abs/2004.11184</a:t>
            </a:r>
            <a:r>
              <a:rPr lang="en-US" sz="1200" dirty="0"/>
              <a:t> </a:t>
            </a:r>
          </a:p>
        </p:txBody>
      </p:sp>
      <p:pic>
        <p:nvPicPr>
          <p:cNvPr id="5" name="Picture 4" descr="Text, letter&#10;&#10;Description automatically generated">
            <a:extLst>
              <a:ext uri="{FF2B5EF4-FFF2-40B4-BE49-F238E27FC236}">
                <a16:creationId xmlns:a16="http://schemas.microsoft.com/office/drawing/2014/main" id="{D9D12D3C-A15B-4052-A08A-2DBD8B58F1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67000" y="2501611"/>
            <a:ext cx="3475080" cy="240172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2B441696-F822-44F9-9219-D711F8BB6D2F}"/>
              </a:ext>
            </a:extLst>
          </p:cNvPr>
          <p:cNvSpPr/>
          <p:nvPr/>
        </p:nvSpPr>
        <p:spPr>
          <a:xfrm>
            <a:off x="887728" y="2683470"/>
            <a:ext cx="1810111" cy="348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67" dirty="0"/>
              <a:t>DPC formulation</a:t>
            </a:r>
            <a:endParaRPr lang="en-US" sz="15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A3B2187-E482-4B51-BFC7-6D9D58FC6B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99043" y="2038379"/>
            <a:ext cx="3574471" cy="3786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7D78124-1AF9-43D6-8A93-750EF5E0DF5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49229" y="4259237"/>
            <a:ext cx="4500559" cy="194659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A3BFEF2-1B4A-4A35-B73D-EDEF70DCC8D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1481" y="5130313"/>
            <a:ext cx="5004323" cy="1561075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9B4A37AC-3107-4013-B8FD-A1D95470663A}"/>
              </a:ext>
            </a:extLst>
          </p:cNvPr>
          <p:cNvSpPr/>
          <p:nvPr/>
        </p:nvSpPr>
        <p:spPr>
          <a:xfrm>
            <a:off x="887728" y="4795081"/>
            <a:ext cx="2073003" cy="348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67" dirty="0"/>
              <a:t>DPC policy gradient</a:t>
            </a: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190876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1F84512-7515-404A-A124-127EECB0A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01493D0-6FC9-4F74-9234-5244E31A13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225778"/>
            <a:ext cx="9144000" cy="855310"/>
          </a:xfrm>
        </p:spPr>
        <p:txBody>
          <a:bodyPr/>
          <a:lstStyle/>
          <a:p>
            <a:r>
              <a:rPr lang="en-US" sz="2600" dirty="0"/>
              <a:t>Dynamics of DPC Control Policy Learning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7158DDF-14FC-4114-A743-5B79DDAC86FB}"/>
              </a:ext>
            </a:extLst>
          </p:cNvPr>
          <p:cNvSpPr txBox="1"/>
          <p:nvPr/>
        </p:nvSpPr>
        <p:spPr>
          <a:xfrm>
            <a:off x="1562100" y="6186268"/>
            <a:ext cx="9324975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dirty="0"/>
              <a:t>1341 learning parameters, 48.2 seconds offline training time on a CPU with 200 epochs.</a:t>
            </a:r>
          </a:p>
        </p:txBody>
      </p:sp>
      <p:pic>
        <p:nvPicPr>
          <p:cNvPr id="5" name="Picture 4" descr="Chart, surface chart&#10;&#10;Description automatically generated">
            <a:extLst>
              <a:ext uri="{FF2B5EF4-FFF2-40B4-BE49-F238E27FC236}">
                <a16:creationId xmlns:a16="http://schemas.microsoft.com/office/drawing/2014/main" id="{42153640-F163-4A41-8076-90781B266C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401962"/>
            <a:ext cx="6092686" cy="4569514"/>
          </a:xfrm>
          <a:prstGeom prst="rect">
            <a:avLst/>
          </a:prstGeom>
        </p:spPr>
      </p:pic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5B90A4C7-5728-49E6-9CA9-BE06791CD5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800" y="1523999"/>
            <a:ext cx="6026150" cy="4519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334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3DBC2AB-EF8F-44F4-A5AF-86E53260F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363"/>
            <a:fld id="{FE7A4BB3-E848-5A44-82DF-322201952CD8}" type="slidenum">
              <a:rPr lang="en-US" smtClean="0"/>
              <a:pPr defTabSz="914363"/>
              <a:t>4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6BBFD00-1196-47CD-98F7-E63F3F0965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600" dirty="0"/>
              <a:t>Model-based Policy Gradients of DPC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9F828A1-1C56-4176-9BC6-02FEA7FD41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3973" y="1631725"/>
            <a:ext cx="3143037" cy="1008330"/>
          </a:xfrm>
          <a:prstGeom prst="rect">
            <a:avLst/>
          </a:prstGeom>
        </p:spPr>
      </p:pic>
      <p:pic>
        <p:nvPicPr>
          <p:cNvPr id="8" name="Picture 7" descr="Diagram, schematic&#10;&#10;Description automatically generated">
            <a:extLst>
              <a:ext uri="{FF2B5EF4-FFF2-40B4-BE49-F238E27FC236}">
                <a16:creationId xmlns:a16="http://schemas.microsoft.com/office/drawing/2014/main" id="{3E532926-FC3F-4C12-8B0C-DB01590476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2861" y="3281287"/>
            <a:ext cx="4037310" cy="1038583"/>
          </a:xfrm>
          <a:prstGeom prst="rect">
            <a:avLst/>
          </a:prstGeom>
        </p:spPr>
      </p:pic>
      <p:pic>
        <p:nvPicPr>
          <p:cNvPr id="10" name="Picture 9" descr="Table&#10;&#10;Description automatically generated">
            <a:extLst>
              <a:ext uri="{FF2B5EF4-FFF2-40B4-BE49-F238E27FC236}">
                <a16:creationId xmlns:a16="http://schemas.microsoft.com/office/drawing/2014/main" id="{5A40FE25-9866-485E-B9B3-9EEB6C7B42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5656" y="4465361"/>
            <a:ext cx="3912788" cy="195164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C0684ED-BF41-4D95-9F8D-8B914002B4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03973" y="2761517"/>
            <a:ext cx="3574471" cy="37867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A5E53A9-5914-48A0-A005-AF54F20229B5}"/>
              </a:ext>
            </a:extLst>
          </p:cNvPr>
          <p:cNvSpPr txBox="1"/>
          <p:nvPr/>
        </p:nvSpPr>
        <p:spPr>
          <a:xfrm>
            <a:off x="983563" y="2758067"/>
            <a:ext cx="142041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Reward function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5ED4325-4BD6-4885-9D82-A245D6A4493D}"/>
              </a:ext>
            </a:extLst>
          </p:cNvPr>
          <p:cNvSpPr txBox="1"/>
          <p:nvPr/>
        </p:nvSpPr>
        <p:spPr>
          <a:xfrm>
            <a:off x="1024964" y="1706652"/>
            <a:ext cx="113538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Policy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768EF31-6B5A-4092-B66F-64E3D8562087}"/>
              </a:ext>
            </a:extLst>
          </p:cNvPr>
          <p:cNvSpPr txBox="1"/>
          <p:nvPr/>
        </p:nvSpPr>
        <p:spPr>
          <a:xfrm>
            <a:off x="983563" y="3404099"/>
            <a:ext cx="142041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Constraints</a:t>
            </a:r>
          </a:p>
          <a:p>
            <a:r>
              <a:rPr lang="en-US" sz="1400" dirty="0"/>
              <a:t>penalties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B36467F-B82A-41A7-B950-8D1D4A94AE03}"/>
              </a:ext>
            </a:extLst>
          </p:cNvPr>
          <p:cNvSpPr txBox="1"/>
          <p:nvPr/>
        </p:nvSpPr>
        <p:spPr>
          <a:xfrm>
            <a:off x="983563" y="4532446"/>
            <a:ext cx="142041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Direct policy gradients</a:t>
            </a:r>
          </a:p>
        </p:txBody>
      </p:sp>
      <p:pic>
        <p:nvPicPr>
          <p:cNvPr id="18" name="Picture 17" descr="Table&#10;&#10;Description automatically generated">
            <a:extLst>
              <a:ext uri="{FF2B5EF4-FFF2-40B4-BE49-F238E27FC236}">
                <a16:creationId xmlns:a16="http://schemas.microsoft.com/office/drawing/2014/main" id="{60915564-8D07-4A3F-9D22-489A58EE8F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48157" y="1446623"/>
            <a:ext cx="4581841" cy="2555430"/>
          </a:xfrm>
          <a:prstGeom prst="rect">
            <a:avLst/>
          </a:prstGeom>
        </p:spPr>
      </p:pic>
      <p:pic>
        <p:nvPicPr>
          <p:cNvPr id="20" name="Picture 19" descr="Text&#10;&#10;Description automatically generated">
            <a:extLst>
              <a:ext uri="{FF2B5EF4-FFF2-40B4-BE49-F238E27FC236}">
                <a16:creationId xmlns:a16="http://schemas.microsoft.com/office/drawing/2014/main" id="{7A38556B-0985-45E1-B972-5337F7B3E4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01126" y="3984469"/>
            <a:ext cx="4537142" cy="2615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6523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B74FD52-FAF1-4A81-87A3-0895A4AA9E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363"/>
            <a:fld id="{FE7A4BB3-E848-5A44-82DF-322201952CD8}" type="slidenum">
              <a:rPr lang="en-US" smtClean="0"/>
              <a:pPr defTabSz="914363"/>
              <a:t>5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2900DBC-2E1F-46F6-8879-C780EF5D11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225778"/>
            <a:ext cx="7088065" cy="1092483"/>
          </a:xfrm>
        </p:spPr>
        <p:txBody>
          <a:bodyPr/>
          <a:lstStyle/>
          <a:p>
            <a:r>
              <a:rPr lang="en-US" sz="2600" dirty="0"/>
              <a:t>Stochastic Differentiable Predictive Control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8BCD59-C906-4EEF-84E3-34A50C620A4D}"/>
              </a:ext>
            </a:extLst>
          </p:cNvPr>
          <p:cNvSpPr txBox="1"/>
          <p:nvPr/>
        </p:nvSpPr>
        <p:spPr>
          <a:xfrm>
            <a:off x="6515101" y="6119711"/>
            <a:ext cx="525232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indent="0">
              <a:buNone/>
            </a:pPr>
            <a:r>
              <a:rPr lang="en-US" sz="1200" dirty="0"/>
              <a:t>Jan Drgona, Sayak Mukherjee, Aaron Tuor, Mahantesh Halappanavar, Draguna Vrabie, Learning Stochastic Parametric Differentiable Predictive Control Policies, arXiv:2203.01447, to appear at IFAC ROCOND 2022</a:t>
            </a:r>
          </a:p>
        </p:txBody>
      </p:sp>
      <p:pic>
        <p:nvPicPr>
          <p:cNvPr id="8" name="Picture 7" descr="Text, letter&#10;&#10;Description automatically generated">
            <a:extLst>
              <a:ext uri="{FF2B5EF4-FFF2-40B4-BE49-F238E27FC236}">
                <a16:creationId xmlns:a16="http://schemas.microsoft.com/office/drawing/2014/main" id="{6E229EFB-CCDD-49FB-ABEA-4CF6230BDE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1771" y="1485373"/>
            <a:ext cx="4044448" cy="2427688"/>
          </a:xfrm>
          <a:prstGeom prst="rect">
            <a:avLst/>
          </a:prstGeom>
        </p:spPr>
      </p:pic>
      <p:pic>
        <p:nvPicPr>
          <p:cNvPr id="14" name="Picture 13" descr="Chart, bubble chart&#10;&#10;Description automatically generated">
            <a:extLst>
              <a:ext uri="{FF2B5EF4-FFF2-40B4-BE49-F238E27FC236}">
                <a16:creationId xmlns:a16="http://schemas.microsoft.com/office/drawing/2014/main" id="{8F87494E-0036-4F27-82FD-D0270DA0CD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5550" y="1883097"/>
            <a:ext cx="5671423" cy="41667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7D76B4E-2091-442E-8DD0-0BB447B1D4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2780" y="3917457"/>
            <a:ext cx="3680718" cy="275690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F0BAB68-18E8-4BEC-B9A8-7E0725F29B55}"/>
              </a:ext>
            </a:extLst>
          </p:cNvPr>
          <p:cNvSpPr/>
          <p:nvPr/>
        </p:nvSpPr>
        <p:spPr>
          <a:xfrm>
            <a:off x="889953" y="2470044"/>
            <a:ext cx="1241045" cy="60542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67" dirty="0"/>
              <a:t>Stochastic</a:t>
            </a:r>
          </a:p>
          <a:p>
            <a:r>
              <a:rPr lang="en-US" sz="1667" dirty="0"/>
              <a:t>formulation</a:t>
            </a:r>
            <a:endParaRPr lang="en-US" sz="15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63234E4-1C9D-411E-A1FC-7C600FE54906}"/>
              </a:ext>
            </a:extLst>
          </p:cNvPr>
          <p:cNvSpPr/>
          <p:nvPr/>
        </p:nvSpPr>
        <p:spPr>
          <a:xfrm>
            <a:off x="856932" y="4924235"/>
            <a:ext cx="1455848" cy="60542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67" dirty="0"/>
              <a:t>Robustness </a:t>
            </a:r>
          </a:p>
          <a:p>
            <a:r>
              <a:rPr lang="en-US" sz="1667" dirty="0"/>
              <a:t>to state noise</a:t>
            </a:r>
            <a:endParaRPr lang="en-US" sz="15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E9045B6-273A-418C-8D58-F5DB9114DD05}"/>
              </a:ext>
            </a:extLst>
          </p:cNvPr>
          <p:cNvSpPr/>
          <p:nvPr/>
        </p:nvSpPr>
        <p:spPr>
          <a:xfrm>
            <a:off x="7728903" y="1571205"/>
            <a:ext cx="3125201" cy="349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70" dirty="0"/>
              <a:t>Stochastic obstacle avoidance</a:t>
            </a:r>
          </a:p>
        </p:txBody>
      </p:sp>
    </p:spTree>
    <p:extLst>
      <p:ext uri="{BB962C8B-B14F-4D97-AF65-F5344CB8AC3E}">
        <p14:creationId xmlns:p14="http://schemas.microsoft.com/office/powerpoint/2010/main" val="1308743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B74FD52-FAF1-4A81-87A3-0895A4AA9E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363"/>
            <a:fld id="{FE7A4BB3-E848-5A44-82DF-322201952CD8}" type="slidenum">
              <a:rPr lang="en-US" smtClean="0"/>
              <a:pPr defTabSz="914363"/>
              <a:t>6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2900DBC-2E1F-46F6-8879-C780EF5D1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Learning Stable Policies via Neural Lyapunov</a:t>
            </a:r>
            <a:br>
              <a:rPr lang="en-US" sz="2400" dirty="0"/>
            </a:br>
            <a:r>
              <a:rPr lang="en-US" sz="2400" dirty="0"/>
              <a:t>Differentiable Predictive Control </a:t>
            </a:r>
            <a:endParaRPr lang="en-US" sz="26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6F0FC4E-60C0-45D0-9F4B-DC62D0569D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6068" y="1261108"/>
            <a:ext cx="8175409" cy="231881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9D8F59F-41AB-4AF9-9D24-EAE4B3E494A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511"/>
          <a:stretch/>
        </p:blipFill>
        <p:spPr>
          <a:xfrm>
            <a:off x="6762333" y="3806420"/>
            <a:ext cx="5363125" cy="215334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2F3BA52-FBEB-4556-83A1-A36D72EC51F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70" b="3295"/>
          <a:stretch/>
        </p:blipFill>
        <p:spPr>
          <a:xfrm>
            <a:off x="851498" y="3947738"/>
            <a:ext cx="5954795" cy="191547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C1AC20F-ACA2-4D34-AF23-26B0B676A76E}"/>
              </a:ext>
            </a:extLst>
          </p:cNvPr>
          <p:cNvSpPr txBox="1"/>
          <p:nvPr/>
        </p:nvSpPr>
        <p:spPr>
          <a:xfrm>
            <a:off x="3313235" y="6235996"/>
            <a:ext cx="593370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Sayak Mukherjee, Ján Drgoňa, Aaron Tuor, Mahantesh Halappanavar, Draguna Vrabie, Neural Lyapunov Differentiable Predictive Control, </a:t>
            </a:r>
            <a:r>
              <a:rPr lang="en-US" sz="1200" b="0" u="none" strike="noStrike" dirty="0">
                <a:effectLst/>
                <a:hlinkClick r:id="rId5"/>
              </a:rPr>
              <a:t>arXiv:2205.10728</a:t>
            </a:r>
            <a:r>
              <a:rPr lang="en-US" sz="1200" b="1" u="none" strike="noStrike" dirty="0"/>
              <a:t>, </a:t>
            </a:r>
            <a:r>
              <a:rPr lang="en-US" sz="1200" u="none" strike="noStrike" dirty="0"/>
              <a:t>2022</a:t>
            </a:r>
            <a:endParaRPr lang="en-US" sz="1200" dirty="0">
              <a:effectLst/>
            </a:endParaRPr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7733979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ADA35DF-3DB4-4B34-9A5C-04EB505B6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976D996-EC25-4505-B6AD-0FFBE0FEA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Learning Stable via Neural Lyapunov</a:t>
            </a:r>
            <a:br>
              <a:rPr lang="en-US" sz="2800" dirty="0"/>
            </a:br>
            <a:r>
              <a:rPr lang="en-US" sz="2800" dirty="0"/>
              <a:t>Differentiable Predictive Control 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FCCDF3-4E4A-43A4-BBD7-18D876AA4432}"/>
              </a:ext>
            </a:extLst>
          </p:cNvPr>
          <p:cNvSpPr txBox="1"/>
          <p:nvPr/>
        </p:nvSpPr>
        <p:spPr>
          <a:xfrm>
            <a:off x="1165203" y="6324845"/>
            <a:ext cx="47520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Gaurav </a:t>
            </a:r>
            <a:r>
              <a:rPr lang="en-US" sz="1200" dirty="0" err="1"/>
              <a:t>Manek</a:t>
            </a:r>
            <a:r>
              <a:rPr lang="en-US" sz="1200" dirty="0"/>
              <a:t>, J. Zico Kolter, Learning Stable Deep Dynamics Models, NeurIPS 2019.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026978D-CF6B-4ACF-988A-6DC6501C2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117" y="2407636"/>
            <a:ext cx="3976336" cy="51124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6B82CF6-8C32-4A87-ADFB-190BCC8C654B}"/>
              </a:ext>
            </a:extLst>
          </p:cNvPr>
          <p:cNvSpPr txBox="1"/>
          <p:nvPr/>
        </p:nvSpPr>
        <p:spPr>
          <a:xfrm>
            <a:off x="1134866" y="2097913"/>
            <a:ext cx="292717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Lyapunov stability condition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F74DF5-244C-45EC-92DC-286058E705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7024" y="3363140"/>
            <a:ext cx="4590658" cy="109095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E9F12DC-77B5-4D59-84E5-5CC7BBE0A897}"/>
              </a:ext>
            </a:extLst>
          </p:cNvPr>
          <p:cNvSpPr txBox="1"/>
          <p:nvPr/>
        </p:nvSpPr>
        <p:spPr>
          <a:xfrm>
            <a:off x="1134864" y="4538121"/>
            <a:ext cx="40012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Trivial null-space via coordinate shift 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2899AFA-3918-4B0C-92BA-BA80263113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4864" y="4826421"/>
            <a:ext cx="3634961" cy="59481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67A039C-FC30-415B-8DDA-DFC3CA613B74}"/>
              </a:ext>
            </a:extLst>
          </p:cNvPr>
          <p:cNvSpPr txBox="1"/>
          <p:nvPr/>
        </p:nvSpPr>
        <p:spPr>
          <a:xfrm>
            <a:off x="1134864" y="1573941"/>
            <a:ext cx="48263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Neural Lyapunov Functions</a:t>
            </a:r>
            <a:endParaRPr lang="en-US" sz="2400" b="1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AA1D0D1-F76F-4D77-8F6B-AF591124177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63525"/>
          <a:stretch/>
        </p:blipFill>
        <p:spPr>
          <a:xfrm>
            <a:off x="1190117" y="5758062"/>
            <a:ext cx="4799013" cy="40045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6114302-7DF2-4674-A505-8DEDC89DFE9D}"/>
              </a:ext>
            </a:extLst>
          </p:cNvPr>
          <p:cNvSpPr txBox="1"/>
          <p:nvPr/>
        </p:nvSpPr>
        <p:spPr>
          <a:xfrm>
            <a:off x="1165203" y="5387352"/>
            <a:ext cx="40012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Lyapunov regularization</a:t>
            </a: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296E9FE-30F9-411C-8684-4AD300EDC91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817"/>
          <a:stretch/>
        </p:blipFill>
        <p:spPr>
          <a:xfrm>
            <a:off x="6791636" y="1948434"/>
            <a:ext cx="4387783" cy="227512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D04795F-C31D-4E7F-B7F1-2F5E0A8C307E}"/>
              </a:ext>
            </a:extLst>
          </p:cNvPr>
          <p:cNvSpPr txBox="1"/>
          <p:nvPr/>
        </p:nvSpPr>
        <p:spPr>
          <a:xfrm>
            <a:off x="6791636" y="1573941"/>
            <a:ext cx="48263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Neural Lyapunov DPC</a:t>
            </a:r>
            <a:endParaRPr lang="en-US" sz="240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2D1DA81-78C4-4625-8336-34EB9144D370}"/>
              </a:ext>
            </a:extLst>
          </p:cNvPr>
          <p:cNvSpPr txBox="1"/>
          <p:nvPr/>
        </p:nvSpPr>
        <p:spPr>
          <a:xfrm>
            <a:off x="1165203" y="2996881"/>
            <a:ext cx="292717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Input-convex neural network</a:t>
            </a:r>
            <a:endParaRPr lang="en-US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C02C290D-85A9-4158-9250-82366C9946F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67792" y="4302687"/>
            <a:ext cx="4150082" cy="196274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6B2BAB32-453C-4DA2-B673-77566EF78E60}"/>
              </a:ext>
            </a:extLst>
          </p:cNvPr>
          <p:cNvSpPr txBox="1"/>
          <p:nvPr/>
        </p:nvSpPr>
        <p:spPr>
          <a:xfrm>
            <a:off x="6096000" y="6309056"/>
            <a:ext cx="593370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Sayak Mukherjee, Ján Drgoňa, Aaron Tuor, Mahantesh Halappanavar, Draguna Vrabie, Neural Lyapunov Differentiable Predictive Control, </a:t>
            </a:r>
            <a:r>
              <a:rPr lang="en-US" sz="1200" b="0" u="none" strike="noStrike" dirty="0">
                <a:effectLst/>
                <a:hlinkClick r:id="rId8"/>
              </a:rPr>
              <a:t>arXiv:2205.10728</a:t>
            </a:r>
            <a:r>
              <a:rPr lang="en-US" sz="1200" b="1" u="none" strike="noStrike" dirty="0"/>
              <a:t>, </a:t>
            </a:r>
            <a:r>
              <a:rPr lang="en-US" sz="1200" u="none" strike="noStrike" dirty="0"/>
              <a:t>2022</a:t>
            </a:r>
            <a:endParaRPr lang="en-US" sz="1200" dirty="0">
              <a:effectLst/>
            </a:endParaRPr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7092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A9084A5-34EA-4020-97D9-C6D4FE752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02DDCAC-DB40-42AA-84D5-1F56C162B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307505"/>
            <a:ext cx="6839778" cy="859495"/>
          </a:xfrm>
        </p:spPr>
        <p:txBody>
          <a:bodyPr/>
          <a:lstStyle/>
          <a:p>
            <a:r>
              <a:rPr lang="en-US" dirty="0"/>
              <a:t>Economic DPC for Building Control</a:t>
            </a:r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A50CE676-6C87-40A1-977C-0BCC69AC3EF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736603" y="3388396"/>
            <a:ext cx="254000" cy="25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76200" tIns="38100" rIns="76200" bIns="38100" numCol="1" anchor="t" anchorCtr="0" compatLnSpc="1">
            <a:prstTxWarp prst="textNoShape">
              <a:avLst/>
            </a:prstTxWarp>
          </a:bodyPr>
          <a:lstStyle/>
          <a:p>
            <a:endParaRPr lang="en-US" sz="150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44AEE57-C02C-EB4D-AB40-30C4CF48047A}"/>
              </a:ext>
            </a:extLst>
          </p:cNvPr>
          <p:cNvSpPr txBox="1">
            <a:spLocks/>
          </p:cNvSpPr>
          <p:nvPr/>
        </p:nvSpPr>
        <p:spPr>
          <a:xfrm>
            <a:off x="7661414" y="6203206"/>
            <a:ext cx="4378186" cy="59093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238119" indent="-238119">
              <a:buFont typeface="Arial" panose="020B0604020202020204" pitchFamily="34" charset="0"/>
              <a:buChar char="•"/>
              <a:defRPr sz="1167">
                <a:latin typeface="Calibri (Body)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buNone/>
            </a:pPr>
            <a:r>
              <a:rPr lang="en-US" sz="1200" dirty="0"/>
              <a:t>Jan Drgona, Aaron Tuor, Elliott Skomski, Soumya Vasisht, Draguna Vrabie, Deep Learning Explicit Differentiable Predictive Control Laws for Buildings, IFAC NMPC 2021</a:t>
            </a:r>
          </a:p>
        </p:txBody>
      </p:sp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FCB10E31-9B1B-458E-8799-DF94A71DA4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668" y="1257301"/>
            <a:ext cx="7164000" cy="2385096"/>
          </a:xfrm>
          <a:prstGeom prst="rect">
            <a:avLst/>
          </a:prstGeom>
        </p:spPr>
      </p:pic>
      <p:pic>
        <p:nvPicPr>
          <p:cNvPr id="1026" name="Picture 2" descr="Fig. 2">
            <a:extLst>
              <a:ext uri="{FF2B5EF4-FFF2-40B4-BE49-F238E27FC236}">
                <a16:creationId xmlns:a16="http://schemas.microsoft.com/office/drawing/2014/main" id="{A502577D-3B8D-4378-B0BC-A676F5E882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1099" y="1560006"/>
            <a:ext cx="2803491" cy="1868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 descr="A picture containing text&#10;&#10;Description automatically generated">
            <a:extLst>
              <a:ext uri="{FF2B5EF4-FFF2-40B4-BE49-F238E27FC236}">
                <a16:creationId xmlns:a16="http://schemas.microsoft.com/office/drawing/2014/main" id="{E60D3261-B002-4E79-B3EC-E8F9C28E90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4159" y="3642396"/>
            <a:ext cx="6411329" cy="320566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F3DB7C64-4FD6-44CB-9F12-FC2CC13D4753}"/>
              </a:ext>
            </a:extLst>
          </p:cNvPr>
          <p:cNvSpPr txBox="1"/>
          <p:nvPr/>
        </p:nvSpPr>
        <p:spPr>
          <a:xfrm>
            <a:off x="7702715" y="3749986"/>
            <a:ext cx="43004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Neural state space dynamics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MLP control policy architecture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7AC879F-74B1-4C13-A96D-CD89885C1E00}"/>
              </a:ext>
            </a:extLst>
          </p:cNvPr>
          <p:cNvSpPr txBox="1"/>
          <p:nvPr/>
        </p:nvSpPr>
        <p:spPr>
          <a:xfrm>
            <a:off x="7702715" y="4518583"/>
            <a:ext cx="414804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Results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Handling multi-input multi-output nonlinear dynamics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Dynamic economic control objective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Parametric constraints</a:t>
            </a:r>
          </a:p>
        </p:txBody>
      </p:sp>
    </p:spTree>
    <p:extLst>
      <p:ext uri="{BB962C8B-B14F-4D97-AF65-F5344CB8AC3E}">
        <p14:creationId xmlns:p14="http://schemas.microsoft.com/office/powerpoint/2010/main" val="651697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2BFC1C-00D1-4843-95DB-A3E3087F3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Koopman-based DPC for Dynamics-Aware Economic Dispatch</a:t>
            </a: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5E3954DD-DF0C-444A-81A0-62F75103BC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7788" y="3344517"/>
            <a:ext cx="6928206" cy="2430388"/>
          </a:xfrm>
          <a:prstGeom prst="rect">
            <a:avLst/>
          </a:prstGeom>
        </p:spPr>
      </p:pic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16EEFABC-B00E-464B-B908-D63D909F99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8779" y="1224324"/>
            <a:ext cx="3713221" cy="337029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E4F7758-F45B-5D4C-BA10-B934D1DBE741}"/>
              </a:ext>
            </a:extLst>
          </p:cNvPr>
          <p:cNvSpPr txBox="1"/>
          <p:nvPr/>
        </p:nvSpPr>
        <p:spPr>
          <a:xfrm>
            <a:off x="8449805" y="5268253"/>
            <a:ext cx="340769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Results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5 orders of magnitude speed-up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Minimal loss in solution quality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31A1DCA-581A-2A45-9F44-69EF7D36DA5E}"/>
              </a:ext>
            </a:extLst>
          </p:cNvPr>
          <p:cNvSpPr txBox="1"/>
          <p:nvPr/>
        </p:nvSpPr>
        <p:spPr>
          <a:xfrm>
            <a:off x="994120" y="5912496"/>
            <a:ext cx="709653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Ethan King, </a:t>
            </a:r>
            <a:r>
              <a:rPr lang="en-US" sz="1100" dirty="0">
                <a:cs typeface="Arial"/>
              </a:rPr>
              <a:t>Ján Drgoňa, </a:t>
            </a:r>
            <a:r>
              <a:rPr lang="en-US" sz="1100" dirty="0"/>
              <a:t>Aaron Tuor, Shrirang Abhyankar, Craig Bakker, Arnab Bhattacharya, Draguna Vrabie, Koopman-based Differentiable Predictive Control for the Dynamics-Aware Economic Dispatch Problem, The 2022 American Control Conference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C7A87DF-1EE3-454E-89EB-8D9F31DA119A}"/>
              </a:ext>
            </a:extLst>
          </p:cNvPr>
          <p:cNvSpPr txBox="1"/>
          <p:nvPr/>
        </p:nvSpPr>
        <p:spPr>
          <a:xfrm>
            <a:off x="1092530" y="1528679"/>
            <a:ext cx="7322488" cy="9233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Problem</a:t>
            </a:r>
            <a:r>
              <a:rPr lang="en-US" dirty="0"/>
              <a:t>: Current redispatch processes do not incorporate system stability concerns. Incorporating stability in redispatch is too complex and/or time-consuming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9CEF46-5910-A149-828C-70DC8A672A64}"/>
              </a:ext>
            </a:extLst>
          </p:cNvPr>
          <p:cNvSpPr txBox="1"/>
          <p:nvPr/>
        </p:nvSpPr>
        <p:spPr>
          <a:xfrm>
            <a:off x="1080629" y="2505670"/>
            <a:ext cx="7322488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Solution</a:t>
            </a:r>
            <a:r>
              <a:rPr lang="en-US" dirty="0"/>
              <a:t>: Machine-learning based dynamics-aware redispatch. Learn system dynamics for faster assessment.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19FF16-C03E-4942-AF07-0A8072F67E60}"/>
              </a:ext>
            </a:extLst>
          </p:cNvPr>
          <p:cNvSpPr txBox="1"/>
          <p:nvPr/>
        </p:nvSpPr>
        <p:spPr>
          <a:xfrm>
            <a:off x="8449805" y="4582105"/>
            <a:ext cx="57448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KO dynamics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CNN control policy framework</a:t>
            </a:r>
          </a:p>
        </p:txBody>
      </p:sp>
    </p:spTree>
    <p:extLst>
      <p:ext uri="{BB962C8B-B14F-4D97-AF65-F5344CB8AC3E}">
        <p14:creationId xmlns:p14="http://schemas.microsoft.com/office/powerpoint/2010/main" val="2857836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PNNL Light Theme">
  <a:themeElements>
    <a:clrScheme name="PNNL">
      <a:dk1>
        <a:srgbClr val="616265"/>
      </a:dk1>
      <a:lt1>
        <a:srgbClr val="FFFFFF"/>
      </a:lt1>
      <a:dk2>
        <a:srgbClr val="D77600"/>
      </a:dk2>
      <a:lt2>
        <a:srgbClr val="B3B3B3"/>
      </a:lt2>
      <a:accent1>
        <a:srgbClr val="A63F1E"/>
      </a:accent1>
      <a:accent2>
        <a:srgbClr val="191C1F"/>
      </a:accent2>
      <a:accent3>
        <a:srgbClr val="F4AA00"/>
      </a:accent3>
      <a:accent4>
        <a:srgbClr val="007836"/>
      </a:accent4>
      <a:accent5>
        <a:srgbClr val="C10435"/>
      </a:accent5>
      <a:accent6>
        <a:srgbClr val="00338E"/>
      </a:accent6>
      <a:hlink>
        <a:srgbClr val="003698"/>
      </a:hlink>
      <a:folHlink>
        <a:srgbClr val="8A075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F3FEB7AF-611F-8C42-BF17-F020EAB10BFD}" vid="{4059A989-8D8C-624E-B434-90C2DFD1BE5B}"/>
    </a:ext>
  </a:extLst>
</a:theme>
</file>

<file path=ppt/theme/theme2.xml><?xml version="1.0" encoding="utf-8"?>
<a:theme xmlns:a="http://schemas.openxmlformats.org/drawingml/2006/main" name="1_PNNL Light Theme">
  <a:themeElements>
    <a:clrScheme name="PNNL">
      <a:dk1>
        <a:srgbClr val="616265"/>
      </a:dk1>
      <a:lt1>
        <a:srgbClr val="FFFFFF"/>
      </a:lt1>
      <a:dk2>
        <a:srgbClr val="D77600"/>
      </a:dk2>
      <a:lt2>
        <a:srgbClr val="B3B3B3"/>
      </a:lt2>
      <a:accent1>
        <a:srgbClr val="A63F1E"/>
      </a:accent1>
      <a:accent2>
        <a:srgbClr val="191C1F"/>
      </a:accent2>
      <a:accent3>
        <a:srgbClr val="F4AA00"/>
      </a:accent3>
      <a:accent4>
        <a:srgbClr val="007836"/>
      </a:accent4>
      <a:accent5>
        <a:srgbClr val="C10435"/>
      </a:accent5>
      <a:accent6>
        <a:srgbClr val="00338E"/>
      </a:accent6>
      <a:hlink>
        <a:srgbClr val="003698"/>
      </a:hlink>
      <a:folHlink>
        <a:srgbClr val="8A075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F3FEB7AF-611F-8C42-BF17-F020EAB10BFD}" vid="{4059A989-8D8C-624E-B434-90C2DFD1BE5B}"/>
    </a:ext>
  </a:extLst>
</a:theme>
</file>

<file path=ppt/theme/theme3.xml><?xml version="1.0" encoding="utf-8"?>
<a:theme xmlns:a="http://schemas.openxmlformats.org/drawingml/2006/main" name="PNNL_Option_4">
  <a:themeElements>
    <a:clrScheme name="PNNL">
      <a:dk1>
        <a:srgbClr val="616265"/>
      </a:dk1>
      <a:lt1>
        <a:srgbClr val="FFFFFF"/>
      </a:lt1>
      <a:dk2>
        <a:srgbClr val="D77600"/>
      </a:dk2>
      <a:lt2>
        <a:srgbClr val="B3B3B3"/>
      </a:lt2>
      <a:accent1>
        <a:srgbClr val="A63F1E"/>
      </a:accent1>
      <a:accent2>
        <a:srgbClr val="191C1F"/>
      </a:accent2>
      <a:accent3>
        <a:srgbClr val="F4AA00"/>
      </a:accent3>
      <a:accent4>
        <a:srgbClr val="007836"/>
      </a:accent4>
      <a:accent5>
        <a:srgbClr val="C10435"/>
      </a:accent5>
      <a:accent6>
        <a:srgbClr val="00338E"/>
      </a:accent6>
      <a:hlink>
        <a:srgbClr val="003698"/>
      </a:hlink>
      <a:folHlink>
        <a:srgbClr val="8A0752"/>
      </a:folHlink>
    </a:clrScheme>
    <a:fontScheme name="PNNL_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NNL_Plain.potx" id="{0782FAF7-70BE-4A7B-A9AB-04CE0CD8A8DE}" vid="{2CD97732-1318-4B64-80C1-95496D5ABA22}"/>
    </a:ext>
  </a:extLst>
</a:theme>
</file>

<file path=ppt/theme/theme4.xml><?xml version="1.0" encoding="utf-8"?>
<a:theme xmlns:a="http://schemas.openxmlformats.org/drawingml/2006/main" name="1_PNNL_Option_4">
  <a:themeElements>
    <a:clrScheme name="PNNL">
      <a:dk1>
        <a:srgbClr val="616265"/>
      </a:dk1>
      <a:lt1>
        <a:srgbClr val="FFFFFF"/>
      </a:lt1>
      <a:dk2>
        <a:srgbClr val="D77600"/>
      </a:dk2>
      <a:lt2>
        <a:srgbClr val="B3B3B3"/>
      </a:lt2>
      <a:accent1>
        <a:srgbClr val="A63F1E"/>
      </a:accent1>
      <a:accent2>
        <a:srgbClr val="191C1F"/>
      </a:accent2>
      <a:accent3>
        <a:srgbClr val="F4AA00"/>
      </a:accent3>
      <a:accent4>
        <a:srgbClr val="007836"/>
      </a:accent4>
      <a:accent5>
        <a:srgbClr val="C10435"/>
      </a:accent5>
      <a:accent6>
        <a:srgbClr val="00338E"/>
      </a:accent6>
      <a:hlink>
        <a:srgbClr val="003698"/>
      </a:hlink>
      <a:folHlink>
        <a:srgbClr val="8A0752"/>
      </a:folHlink>
    </a:clrScheme>
    <a:fontScheme name="PNNL_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NNL_Plain.potx" id="{0782FAF7-70BE-4A7B-A9AB-04CE0CD8A8DE}" vid="{2CD97732-1318-4B64-80C1-95496D5ABA22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AFDB4EA25B37545A3DBEF382239F1F9" ma:contentTypeVersion="8" ma:contentTypeDescription="Create a new document." ma:contentTypeScope="" ma:versionID="eca7912b221f7cef8447b3c38aef6c89">
  <xsd:schema xmlns:xsd="http://www.w3.org/2001/XMLSchema" xmlns:xs="http://www.w3.org/2001/XMLSchema" xmlns:p="http://schemas.microsoft.com/office/2006/metadata/properties" xmlns:ns2="cc6c6d48-82b9-425a-a95d-3c7cf5d4dbf7" targetNamespace="http://schemas.microsoft.com/office/2006/metadata/properties" ma:root="true" ma:fieldsID="0eb7575f5356383db6665f7efbc967d4" ns2:_="">
    <xsd:import namespace="cc6c6d48-82b9-425a-a95d-3c7cf5d4dbf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c6c6d48-82b9-425a-a95d-3c7cf5d4dbf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5" nillable="true" ma:displayName="Length (seconds)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AF80048-CD26-48B6-8ED5-5B2FD741F3F8}">
  <ds:schemaRefs>
    <ds:schemaRef ds:uri="http://www.w3.org/XML/1998/namespace"/>
    <ds:schemaRef ds:uri="http://purl.org/dc/terms/"/>
    <ds:schemaRef ds:uri="http://purl.org/dc/elements/1.1/"/>
    <ds:schemaRef ds:uri="http://schemas.microsoft.com/office/2006/documentManagement/types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cc6c6d48-82b9-425a-a95d-3c7cf5d4dbf7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AC29BB63-D35A-4A78-90DF-B27F75123BD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2890A6D-FE85-4C71-B289-89019A8DF64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c6c6d48-82b9-425a-a95d-3c7cf5d4dbf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27438</TotalTime>
  <Words>715</Words>
  <Application>Microsoft Office PowerPoint</Application>
  <PresentationFormat>Widescreen</PresentationFormat>
  <Paragraphs>93</Paragraphs>
  <Slides>10</Slides>
  <Notes>6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Arial</vt:lpstr>
      <vt:lpstr>Calibri</vt:lpstr>
      <vt:lpstr>Wingdings</vt:lpstr>
      <vt:lpstr>PNNL Light Theme</vt:lpstr>
      <vt:lpstr>1_PNNL Light Theme</vt:lpstr>
      <vt:lpstr>PNNL_Option_4</vt:lpstr>
      <vt:lpstr>1_PNNL_Option_4</vt:lpstr>
      <vt:lpstr>Differentiable Programming for Control</vt:lpstr>
      <vt:lpstr> Differentiable Predictive Control </vt:lpstr>
      <vt:lpstr>Dynamics of DPC Control Policy Learning </vt:lpstr>
      <vt:lpstr>Model-based Policy Gradients of DPC</vt:lpstr>
      <vt:lpstr>Stochastic Differentiable Predictive Control</vt:lpstr>
      <vt:lpstr>Learning Stable Policies via Neural Lyapunov Differentiable Predictive Control </vt:lpstr>
      <vt:lpstr>Learning Stable via Neural Lyapunov Differentiable Predictive Control </vt:lpstr>
      <vt:lpstr>Economic DPC for Building Control</vt:lpstr>
      <vt:lpstr>Koopman-based DPC for Dynamics-Aware Economic Dispatch</vt:lpstr>
      <vt:lpstr>DPC Wrap Up</vt:lpstr>
    </vt:vector>
  </TitlesOfParts>
  <Manager>Lou Terminello</Manager>
  <Company>PNNL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DMC Inititative Vision and Overview</dc:title>
  <dc:subject>Data Model Convergence Presentation</dc:subject>
  <dc:creator>James A. Ang</dc:creator>
  <cp:keywords/>
  <dc:description>PNNL-SA-140780, Unlimited Release</dc:description>
  <cp:lastModifiedBy>Drgona, Jan</cp:lastModifiedBy>
  <cp:revision>808</cp:revision>
  <cp:lastPrinted>2019-12-16T18:31:13Z</cp:lastPrinted>
  <dcterms:created xsi:type="dcterms:W3CDTF">2018-09-04T17:32:37Z</dcterms:created>
  <dcterms:modified xsi:type="dcterms:W3CDTF">2022-06-09T12:17:11Z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0x0101002AFDB4EA25B37545A3DBEF382239F1F9</vt:lpwstr>
  </property>
</Properties>
</file>